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9" r:id="rId3"/>
    <p:sldId id="325" r:id="rId4"/>
    <p:sldId id="342" r:id="rId5"/>
    <p:sldId id="268" r:id="rId6"/>
    <p:sldId id="269" r:id="rId7"/>
    <p:sldId id="270" r:id="rId8"/>
    <p:sldId id="271" r:id="rId9"/>
    <p:sldId id="331" r:id="rId10"/>
    <p:sldId id="291" r:id="rId11"/>
    <p:sldId id="336" r:id="rId12"/>
    <p:sldId id="337" r:id="rId13"/>
    <p:sldId id="338" r:id="rId14"/>
    <p:sldId id="339" r:id="rId15"/>
    <p:sldId id="340" r:id="rId16"/>
    <p:sldId id="341" r:id="rId17"/>
    <p:sldId id="344" r:id="rId18"/>
    <p:sldId id="317" r:id="rId19"/>
    <p:sldId id="314" r:id="rId20"/>
    <p:sldId id="328" r:id="rId21"/>
    <p:sldId id="332" r:id="rId22"/>
    <p:sldId id="330" r:id="rId23"/>
    <p:sldId id="335" r:id="rId24"/>
    <p:sldId id="297" r:id="rId25"/>
    <p:sldId id="334" r:id="rId26"/>
    <p:sldId id="333" r:id="rId27"/>
    <p:sldId id="315" r:id="rId28"/>
    <p:sldId id="296" r:id="rId29"/>
    <p:sldId id="319" r:id="rId30"/>
    <p:sldId id="263" r:id="rId31"/>
  </p:sldIdLst>
  <p:sldSz cx="12192000" cy="6858000"/>
  <p:notesSz cx="6808788" cy="9940925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 mitjà 2 - èmfasi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5698" autoAdjust="0"/>
  </p:normalViewPr>
  <p:slideViewPr>
    <p:cSldViewPr>
      <p:cViewPr varScale="1">
        <p:scale>
          <a:sx n="62" d="100"/>
          <a:sy n="62" d="100"/>
        </p:scale>
        <p:origin x="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EVOLUCIÓ CENTRES </a:t>
            </a:r>
            <a:r>
              <a:rPr lang="es-ES" dirty="0" smtClean="0"/>
              <a:t>PLA </a:t>
            </a:r>
            <a:r>
              <a:rPr lang="es-ES" dirty="0"/>
              <a:t>CATALÀ</a:t>
            </a:r>
          </a:p>
        </c:rich>
      </c:tx>
      <c:layout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'EVOLUCIÓ CENTRES PCEE 18-19'!$B$29</c:f>
              <c:strCache>
                <c:ptCount val="1"/>
                <c:pt idx="0">
                  <c:v>INTITUTS SECUNDÀRIA PÚBLICS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'EVOLUCIÓ CENTRES PCEE 18-19'!$A$30:$A$43</c:f>
              <c:strCache>
                <c:ptCount val="14"/>
                <c:pt idx="0">
                  <c:v>CURS 05/06</c:v>
                </c:pt>
                <c:pt idx="1">
                  <c:v>CURS 06/07</c:v>
                </c:pt>
                <c:pt idx="2">
                  <c:v>CURS 07/08</c:v>
                </c:pt>
                <c:pt idx="3">
                  <c:v>CURS 08/09</c:v>
                </c:pt>
                <c:pt idx="4">
                  <c:v>CURS 09/10</c:v>
                </c:pt>
                <c:pt idx="5">
                  <c:v>CURS 10/11</c:v>
                </c:pt>
                <c:pt idx="6">
                  <c:v>CURS 11/12</c:v>
                </c:pt>
                <c:pt idx="7">
                  <c:v>CURS 12/13</c:v>
                </c:pt>
                <c:pt idx="8">
                  <c:v>CURS 13/14</c:v>
                </c:pt>
                <c:pt idx="9">
                  <c:v>CURS 14/15</c:v>
                </c:pt>
                <c:pt idx="10">
                  <c:v>CURS 15/16</c:v>
                </c:pt>
                <c:pt idx="11">
                  <c:v>CURS 16/17</c:v>
                </c:pt>
                <c:pt idx="12">
                  <c:v>CURS 17/18</c:v>
                </c:pt>
                <c:pt idx="13">
                  <c:v>CURS 18/19</c:v>
                </c:pt>
              </c:strCache>
            </c:strRef>
          </c:cat>
          <c:val>
            <c:numRef>
              <c:f>'EVOLUCIÓ CENTRES PCEE 18-19'!$B$30:$B$43</c:f>
              <c:numCache>
                <c:formatCode>General</c:formatCode>
                <c:ptCount val="14"/>
                <c:pt idx="0">
                  <c:v>89</c:v>
                </c:pt>
                <c:pt idx="1">
                  <c:v>297</c:v>
                </c:pt>
                <c:pt idx="2">
                  <c:v>353</c:v>
                </c:pt>
                <c:pt idx="3">
                  <c:v>377</c:v>
                </c:pt>
                <c:pt idx="4">
                  <c:v>400</c:v>
                </c:pt>
                <c:pt idx="5">
                  <c:v>436</c:v>
                </c:pt>
                <c:pt idx="6">
                  <c:v>430</c:v>
                </c:pt>
                <c:pt idx="7">
                  <c:v>392</c:v>
                </c:pt>
                <c:pt idx="8">
                  <c:v>338</c:v>
                </c:pt>
                <c:pt idx="9">
                  <c:v>328</c:v>
                </c:pt>
                <c:pt idx="10">
                  <c:v>310</c:v>
                </c:pt>
                <c:pt idx="11">
                  <c:v>299</c:v>
                </c:pt>
                <c:pt idx="12">
                  <c:v>293</c:v>
                </c:pt>
                <c:pt idx="13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A-4DF2-9786-63FAB349E891}"/>
            </c:ext>
          </c:extLst>
        </c:ser>
        <c:ser>
          <c:idx val="1"/>
          <c:order val="1"/>
          <c:tx>
            <c:strRef>
              <c:f>'EVOLUCIÓ CENTRES PCEE 18-19'!$C$29</c:f>
              <c:strCache>
                <c:ptCount val="1"/>
                <c:pt idx="0">
                  <c:v>ESCOLES PRIMÀRIA PÚBLICS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'EVOLUCIÓ CENTRES PCEE 18-19'!$A$30:$A$43</c:f>
              <c:strCache>
                <c:ptCount val="14"/>
                <c:pt idx="0">
                  <c:v>CURS 05/06</c:v>
                </c:pt>
                <c:pt idx="1">
                  <c:v>CURS 06/07</c:v>
                </c:pt>
                <c:pt idx="2">
                  <c:v>CURS 07/08</c:v>
                </c:pt>
                <c:pt idx="3">
                  <c:v>CURS 08/09</c:v>
                </c:pt>
                <c:pt idx="4">
                  <c:v>CURS 09/10</c:v>
                </c:pt>
                <c:pt idx="5">
                  <c:v>CURS 10/11</c:v>
                </c:pt>
                <c:pt idx="6">
                  <c:v>CURS 11/12</c:v>
                </c:pt>
                <c:pt idx="7">
                  <c:v>CURS 12/13</c:v>
                </c:pt>
                <c:pt idx="8">
                  <c:v>CURS 13/14</c:v>
                </c:pt>
                <c:pt idx="9">
                  <c:v>CURS 14/15</c:v>
                </c:pt>
                <c:pt idx="10">
                  <c:v>CURS 15/16</c:v>
                </c:pt>
                <c:pt idx="11">
                  <c:v>CURS 16/17</c:v>
                </c:pt>
                <c:pt idx="12">
                  <c:v>CURS 17/18</c:v>
                </c:pt>
                <c:pt idx="13">
                  <c:v>CURS 18/19</c:v>
                </c:pt>
              </c:strCache>
            </c:strRef>
          </c:cat>
          <c:val>
            <c:numRef>
              <c:f>'EVOLUCIÓ CENTRES PCEE 18-19'!$C$30:$C$43</c:f>
              <c:numCache>
                <c:formatCode>General</c:formatCode>
                <c:ptCount val="14"/>
                <c:pt idx="0">
                  <c:v>31</c:v>
                </c:pt>
                <c:pt idx="1">
                  <c:v>99</c:v>
                </c:pt>
                <c:pt idx="2">
                  <c:v>228</c:v>
                </c:pt>
                <c:pt idx="3">
                  <c:v>499</c:v>
                </c:pt>
                <c:pt idx="4">
                  <c:v>588</c:v>
                </c:pt>
                <c:pt idx="5">
                  <c:v>715</c:v>
                </c:pt>
                <c:pt idx="6">
                  <c:v>711</c:v>
                </c:pt>
                <c:pt idx="7">
                  <c:v>684</c:v>
                </c:pt>
                <c:pt idx="8">
                  <c:v>599</c:v>
                </c:pt>
                <c:pt idx="9">
                  <c:v>582</c:v>
                </c:pt>
                <c:pt idx="10">
                  <c:v>569</c:v>
                </c:pt>
                <c:pt idx="11">
                  <c:v>557</c:v>
                </c:pt>
                <c:pt idx="12">
                  <c:v>544</c:v>
                </c:pt>
                <c:pt idx="13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A-4DF2-9786-63FAB349E891}"/>
            </c:ext>
          </c:extLst>
        </c:ser>
        <c:ser>
          <c:idx val="2"/>
          <c:order val="2"/>
          <c:tx>
            <c:strRef>
              <c:f>'EVOLUCIÓ CENTRES PCEE 18-19'!$D$29</c:f>
              <c:strCache>
                <c:ptCount val="1"/>
                <c:pt idx="0">
                  <c:v>ZER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'EVOLUCIÓ CENTRES PCEE 18-19'!$A$30:$A$43</c:f>
              <c:strCache>
                <c:ptCount val="14"/>
                <c:pt idx="0">
                  <c:v>CURS 05/06</c:v>
                </c:pt>
                <c:pt idx="1">
                  <c:v>CURS 06/07</c:v>
                </c:pt>
                <c:pt idx="2">
                  <c:v>CURS 07/08</c:v>
                </c:pt>
                <c:pt idx="3">
                  <c:v>CURS 08/09</c:v>
                </c:pt>
                <c:pt idx="4">
                  <c:v>CURS 09/10</c:v>
                </c:pt>
                <c:pt idx="5">
                  <c:v>CURS 10/11</c:v>
                </c:pt>
                <c:pt idx="6">
                  <c:v>CURS 11/12</c:v>
                </c:pt>
                <c:pt idx="7">
                  <c:v>CURS 12/13</c:v>
                </c:pt>
                <c:pt idx="8">
                  <c:v>CURS 13/14</c:v>
                </c:pt>
                <c:pt idx="9">
                  <c:v>CURS 14/15</c:v>
                </c:pt>
                <c:pt idx="10">
                  <c:v>CURS 15/16</c:v>
                </c:pt>
                <c:pt idx="11">
                  <c:v>CURS 16/17</c:v>
                </c:pt>
                <c:pt idx="12">
                  <c:v>CURS 17/18</c:v>
                </c:pt>
                <c:pt idx="13">
                  <c:v>CURS 18/19</c:v>
                </c:pt>
              </c:strCache>
            </c:strRef>
          </c:cat>
          <c:val>
            <c:numRef>
              <c:f>'EVOLUCIÓ CENTRES PCEE 18-19'!$D$30:$D$43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14</c:v>
                </c:pt>
                <c:pt idx="3">
                  <c:v>17</c:v>
                </c:pt>
                <c:pt idx="4">
                  <c:v>48</c:v>
                </c:pt>
                <c:pt idx="5">
                  <c:v>57</c:v>
                </c:pt>
                <c:pt idx="6">
                  <c:v>56</c:v>
                </c:pt>
                <c:pt idx="7">
                  <c:v>55</c:v>
                </c:pt>
                <c:pt idx="8">
                  <c:v>47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A-4DF2-9786-63FAB349E891}"/>
            </c:ext>
          </c:extLst>
        </c:ser>
        <c:ser>
          <c:idx val="3"/>
          <c:order val="3"/>
          <c:tx>
            <c:strRef>
              <c:f>'EVOLUCIÓ CENTRES PCEE 18-19'!$E$29</c:f>
              <c:strCache>
                <c:ptCount val="1"/>
                <c:pt idx="0">
                  <c:v>CENTRES CONCERTATS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'EVOLUCIÓ CENTRES PCEE 18-19'!$A$30:$A$43</c:f>
              <c:strCache>
                <c:ptCount val="14"/>
                <c:pt idx="0">
                  <c:v>CURS 05/06</c:v>
                </c:pt>
                <c:pt idx="1">
                  <c:v>CURS 06/07</c:v>
                </c:pt>
                <c:pt idx="2">
                  <c:v>CURS 07/08</c:v>
                </c:pt>
                <c:pt idx="3">
                  <c:v>CURS 08/09</c:v>
                </c:pt>
                <c:pt idx="4">
                  <c:v>CURS 09/10</c:v>
                </c:pt>
                <c:pt idx="5">
                  <c:v>CURS 10/11</c:v>
                </c:pt>
                <c:pt idx="6">
                  <c:v>CURS 11/12</c:v>
                </c:pt>
                <c:pt idx="7">
                  <c:v>CURS 12/13</c:v>
                </c:pt>
                <c:pt idx="8">
                  <c:v>CURS 13/14</c:v>
                </c:pt>
                <c:pt idx="9">
                  <c:v>CURS 14/15</c:v>
                </c:pt>
                <c:pt idx="10">
                  <c:v>CURS 15/16</c:v>
                </c:pt>
                <c:pt idx="11">
                  <c:v>CURS 16/17</c:v>
                </c:pt>
                <c:pt idx="12">
                  <c:v>CURS 17/18</c:v>
                </c:pt>
                <c:pt idx="13">
                  <c:v>CURS 18/19</c:v>
                </c:pt>
              </c:strCache>
            </c:strRef>
          </c:cat>
          <c:val>
            <c:numRef>
              <c:f>'EVOLUCIÓ CENTRES PCEE 18-19'!$E$30:$E$43</c:f>
              <c:numCache>
                <c:formatCode>General</c:formatCode>
                <c:ptCount val="14"/>
                <c:pt idx="0">
                  <c:v>13</c:v>
                </c:pt>
                <c:pt idx="1">
                  <c:v>28</c:v>
                </c:pt>
                <c:pt idx="2">
                  <c:v>42</c:v>
                </c:pt>
                <c:pt idx="3">
                  <c:v>88</c:v>
                </c:pt>
                <c:pt idx="4">
                  <c:v>104</c:v>
                </c:pt>
                <c:pt idx="5">
                  <c:v>136</c:v>
                </c:pt>
                <c:pt idx="6">
                  <c:v>126</c:v>
                </c:pt>
                <c:pt idx="7">
                  <c:v>123</c:v>
                </c:pt>
                <c:pt idx="8">
                  <c:v>117</c:v>
                </c:pt>
                <c:pt idx="9">
                  <c:v>115</c:v>
                </c:pt>
                <c:pt idx="10">
                  <c:v>104</c:v>
                </c:pt>
                <c:pt idx="11">
                  <c:v>102</c:v>
                </c:pt>
                <c:pt idx="12">
                  <c:v>99</c:v>
                </c:pt>
                <c:pt idx="1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CA-4DF2-9786-63FAB349E891}"/>
            </c:ext>
          </c:extLst>
        </c:ser>
        <c:ser>
          <c:idx val="4"/>
          <c:order val="4"/>
          <c:tx>
            <c:strRef>
              <c:f>'EVOLUCIÓ CENTRES PCEE 18-19'!$F$29</c:f>
              <c:strCache>
                <c:ptCount val="1"/>
                <c:pt idx="0">
                  <c:v>ALTRES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37CBA96-8EF8-4E74-85B0-9E845F29BFDE}" type="CELLRANGE">
                      <a:rPr lang="en-U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6CA-4DF2-9786-63FAB349E89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BF1293B-E1B0-4D2B-B55B-B642FF5B1A16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6CA-4DF2-9786-63FAB349E89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5CCB991-1D27-4734-854F-0822C70265A6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6CA-4DF2-9786-63FAB349E89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13A7A1C-9295-4631-8A72-5407115647A4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6CA-4DF2-9786-63FAB349E89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BE5364D-E63C-436B-BFDD-480D6F33F081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6CA-4DF2-9786-63FAB349E89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44F0F05-2F03-4F5F-8556-EB0146EA2200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6CA-4DF2-9786-63FAB349E89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A2D3E5C-0ECE-439A-A0D3-870B6E66450C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6CA-4DF2-9786-63FAB349E89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329B13F-3CF8-45BD-B75D-01DD53BC6A15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6CA-4DF2-9786-63FAB349E89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2A5D28CF-F277-4D90-84F8-CC8412A2E30C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6CA-4DF2-9786-63FAB349E89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26E854A-42FD-4354-9294-C96B72080E25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6CA-4DF2-9786-63FAB349E89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A820C53-D019-4378-8B77-B53B791BCCD6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6CA-4DF2-9786-63FAB349E89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38F75B7-D1E8-45CF-B07F-512F937B6B38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6CA-4DF2-9786-63FAB349E89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4F7FB9A1-7B81-4685-9D88-75E60414F2AD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6CA-4DF2-9786-63FAB349E89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2411CE2C-EC4E-4EEF-8B59-CEAF9590D4E0}" type="CELLRANGE">
                      <a:rPr lang="ca-ES"/>
                      <a:pPr/>
                      <a:t>[CELLRANGE]</a:t>
                    </a:fld>
                    <a:endParaRPr lang="ca-E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6CA-4DF2-9786-63FAB349E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'EVOLUCIÓ CENTRES PCEE 18-19'!$A$30:$A$43</c:f>
              <c:strCache>
                <c:ptCount val="14"/>
                <c:pt idx="0">
                  <c:v>CURS 05/06</c:v>
                </c:pt>
                <c:pt idx="1">
                  <c:v>CURS 06/07</c:v>
                </c:pt>
                <c:pt idx="2">
                  <c:v>CURS 07/08</c:v>
                </c:pt>
                <c:pt idx="3">
                  <c:v>CURS 08/09</c:v>
                </c:pt>
                <c:pt idx="4">
                  <c:v>CURS 09/10</c:v>
                </c:pt>
                <c:pt idx="5">
                  <c:v>CURS 10/11</c:v>
                </c:pt>
                <c:pt idx="6">
                  <c:v>CURS 11/12</c:v>
                </c:pt>
                <c:pt idx="7">
                  <c:v>CURS 12/13</c:v>
                </c:pt>
                <c:pt idx="8">
                  <c:v>CURS 13/14</c:v>
                </c:pt>
                <c:pt idx="9">
                  <c:v>CURS 14/15</c:v>
                </c:pt>
                <c:pt idx="10">
                  <c:v>CURS 15/16</c:v>
                </c:pt>
                <c:pt idx="11">
                  <c:v>CURS 16/17</c:v>
                </c:pt>
                <c:pt idx="12">
                  <c:v>CURS 17/18</c:v>
                </c:pt>
                <c:pt idx="13">
                  <c:v>CURS 18/19</c:v>
                </c:pt>
              </c:strCache>
            </c:strRef>
          </c:cat>
          <c:val>
            <c:numRef>
              <c:f>'EVOLUCIÓ CENTRES PCEE 18-19'!$F$30:$F$43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'EVOLUCIÓ CENTRES PCEE 18-19'!$G$30:$G$43</c15:f>
                <c15:dlblRangeCache>
                  <c:ptCount val="14"/>
                  <c:pt idx="0">
                    <c:v>133</c:v>
                  </c:pt>
                  <c:pt idx="1">
                    <c:v>432</c:v>
                  </c:pt>
                  <c:pt idx="2">
                    <c:v>640</c:v>
                  </c:pt>
                  <c:pt idx="3">
                    <c:v>982</c:v>
                  </c:pt>
                  <c:pt idx="4">
                    <c:v>1141</c:v>
                  </c:pt>
                  <c:pt idx="5">
                    <c:v>1345</c:v>
                  </c:pt>
                  <c:pt idx="6">
                    <c:v>1324</c:v>
                  </c:pt>
                  <c:pt idx="7">
                    <c:v>1254</c:v>
                  </c:pt>
                  <c:pt idx="8">
                    <c:v>1101</c:v>
                  </c:pt>
                  <c:pt idx="9">
                    <c:v>1068</c:v>
                  </c:pt>
                  <c:pt idx="10">
                    <c:v>1026</c:v>
                  </c:pt>
                  <c:pt idx="11">
                    <c:v>1001</c:v>
                  </c:pt>
                  <c:pt idx="12">
                    <c:v>979</c:v>
                  </c:pt>
                  <c:pt idx="13">
                    <c:v>974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6CA-4DF2-9786-63FAB349E8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7353679"/>
        <c:axId val="1246782415"/>
      </c:barChart>
      <c:catAx>
        <c:axId val="131735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246782415"/>
        <c:crosses val="autoZero"/>
        <c:auto val="1"/>
        <c:lblAlgn val="ctr"/>
        <c:lblOffset val="100"/>
        <c:noMultiLvlLbl val="0"/>
      </c:catAx>
      <c:valAx>
        <c:axId val="1246782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31735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>
      <a:outerShdw blurRad="50800" dist="38100" dir="13500000" algn="br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atte">
      <a:contourClr>
        <a:srgbClr val="000000"/>
      </a:contourClr>
    </a:sp3d>
  </c:spPr>
  <c:txPr>
    <a:bodyPr/>
    <a:lstStyle/>
    <a:p>
      <a:pPr>
        <a:defRPr b="1" i="0" baseline="0">
          <a:solidFill>
            <a:sysClr val="windowText" lastClr="000000"/>
          </a:solidFill>
        </a:defRPr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F61E-8BBF-4FDB-A472-71BC50A768FC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B7033D1C-3DB6-4A82-91F9-04F5241BDE65}">
      <dgm:prSet phldrT="[Text]" custT="1"/>
      <dgm:spPr/>
      <dgm:t>
        <a:bodyPr/>
        <a:lstStyle/>
        <a:p>
          <a:r>
            <a:rPr lang="ca-ES" sz="2000"/>
            <a:t>PCEE</a:t>
          </a:r>
        </a:p>
      </dgm:t>
    </dgm:pt>
    <dgm:pt modelId="{DDD27947-C73C-4873-9E79-BB2932F8E894}" type="parTrans" cxnId="{D263896C-75D0-421E-BF4A-75A58D7B1487}">
      <dgm:prSet/>
      <dgm:spPr/>
      <dgm:t>
        <a:bodyPr/>
        <a:lstStyle/>
        <a:p>
          <a:endParaRPr lang="ca-ES"/>
        </a:p>
      </dgm:t>
    </dgm:pt>
    <dgm:pt modelId="{76763F91-B449-4C45-ADA6-35B58622E972}" type="sibTrans" cxnId="{D263896C-75D0-421E-BF4A-75A58D7B1487}">
      <dgm:prSet/>
      <dgm:spPr/>
      <dgm:t>
        <a:bodyPr/>
        <a:lstStyle/>
        <a:p>
          <a:endParaRPr lang="ca-ES"/>
        </a:p>
      </dgm:t>
    </dgm:pt>
    <dgm:pt modelId="{DFD0755F-2D8B-4B3F-BF4A-62725DBFD778}">
      <dgm:prSet phldrT="[Text]"/>
      <dgm:spPr/>
      <dgm:t>
        <a:bodyPr/>
        <a:lstStyle/>
        <a:p>
          <a:r>
            <a:rPr lang="ca-ES"/>
            <a:t>Generalitat</a:t>
          </a:r>
        </a:p>
        <a:p>
          <a:r>
            <a:rPr lang="ca-ES"/>
            <a:t>Catalunya</a:t>
          </a:r>
        </a:p>
      </dgm:t>
    </dgm:pt>
    <dgm:pt modelId="{132B4219-34C7-4C15-BCE7-4A127C5F3BEB}" type="parTrans" cxnId="{1BEF06F8-E6E6-45C1-B963-CE61D4BD75B7}">
      <dgm:prSet/>
      <dgm:spPr/>
      <dgm:t>
        <a:bodyPr/>
        <a:lstStyle/>
        <a:p>
          <a:endParaRPr lang="ca-ES"/>
        </a:p>
      </dgm:t>
    </dgm:pt>
    <dgm:pt modelId="{D4509588-C187-407D-B668-A3BD73E3911D}" type="sibTrans" cxnId="{1BEF06F8-E6E6-45C1-B963-CE61D4BD75B7}">
      <dgm:prSet/>
      <dgm:spPr/>
      <dgm:t>
        <a:bodyPr/>
        <a:lstStyle/>
        <a:p>
          <a:endParaRPr lang="ca-ES"/>
        </a:p>
      </dgm:t>
    </dgm:pt>
    <dgm:pt modelId="{F2F3A13C-FECC-4D22-9434-3A8B9CB2649C}">
      <dgm:prSet phldrT="[Text]"/>
      <dgm:spPr/>
      <dgm:t>
        <a:bodyPr/>
        <a:lstStyle/>
        <a:p>
          <a:r>
            <a:rPr lang="ca-ES"/>
            <a:t>Departament</a:t>
          </a:r>
        </a:p>
        <a:p>
          <a:r>
            <a:rPr lang="ca-ES" smtClean="0"/>
            <a:t>Educació</a:t>
          </a:r>
        </a:p>
        <a:p>
          <a:r>
            <a:rPr lang="ca-ES" smtClean="0"/>
            <a:t>DGAFiCE</a:t>
          </a:r>
        </a:p>
        <a:p>
          <a:r>
            <a:rPr lang="ca-ES" smtClean="0"/>
            <a:t>PEE</a:t>
          </a:r>
          <a:endParaRPr lang="ca-ES"/>
        </a:p>
      </dgm:t>
    </dgm:pt>
    <dgm:pt modelId="{1D425AB1-1B69-4DD7-9BDB-FE382B4AD6C9}" type="parTrans" cxnId="{50E0A28A-5FC7-4708-B417-FD17F7F44FB9}">
      <dgm:prSet/>
      <dgm:spPr/>
      <dgm:t>
        <a:bodyPr/>
        <a:lstStyle/>
        <a:p>
          <a:endParaRPr lang="ca-ES"/>
        </a:p>
      </dgm:t>
    </dgm:pt>
    <dgm:pt modelId="{1AD9E667-CC50-496B-B053-BE5503115A31}" type="sibTrans" cxnId="{50E0A28A-5FC7-4708-B417-FD17F7F44FB9}">
      <dgm:prSet/>
      <dgm:spPr/>
      <dgm:t>
        <a:bodyPr/>
        <a:lstStyle/>
        <a:p>
          <a:endParaRPr lang="ca-ES"/>
        </a:p>
      </dgm:t>
    </dgm:pt>
    <dgm:pt modelId="{641944E8-F6D2-4F53-B28F-40EBA677955D}">
      <dgm:prSet phldrT="[Text]"/>
      <dgm:spPr/>
      <dgm:t>
        <a:bodyPr/>
        <a:lstStyle/>
        <a:p>
          <a:r>
            <a:rPr lang="ca-ES"/>
            <a:t>Departament</a:t>
          </a:r>
        </a:p>
        <a:p>
          <a:r>
            <a:rPr lang="ca-ES"/>
            <a:t>Presidència</a:t>
          </a:r>
        </a:p>
        <a:p>
          <a:r>
            <a:rPr lang="ca-ES" smtClean="0"/>
            <a:t>SGEA</a:t>
          </a:r>
        </a:p>
        <a:p>
          <a:r>
            <a:rPr lang="ca-ES" smtClean="0"/>
            <a:t>CCE</a:t>
          </a:r>
          <a:endParaRPr lang="ca-ES"/>
        </a:p>
      </dgm:t>
    </dgm:pt>
    <dgm:pt modelId="{FFF4D2A6-D38D-4049-AB11-95D820EA9570}" type="parTrans" cxnId="{2D71C920-F928-4295-8665-519AECD8C366}">
      <dgm:prSet/>
      <dgm:spPr/>
      <dgm:t>
        <a:bodyPr/>
        <a:lstStyle/>
        <a:p>
          <a:endParaRPr lang="ca-ES"/>
        </a:p>
      </dgm:t>
    </dgm:pt>
    <dgm:pt modelId="{D142DE2B-FFA7-4628-8692-FE879AB5368B}" type="sibTrans" cxnId="{2D71C920-F928-4295-8665-519AECD8C366}">
      <dgm:prSet/>
      <dgm:spPr/>
      <dgm:t>
        <a:bodyPr/>
        <a:lstStyle/>
        <a:p>
          <a:endParaRPr lang="ca-ES"/>
        </a:p>
      </dgm:t>
    </dgm:pt>
    <dgm:pt modelId="{05350984-BE32-4B1E-8D18-A4A2132C8AA3}" type="pres">
      <dgm:prSet presAssocID="{D96FF61E-8BBF-4FDB-A472-71BC50A768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24D25B9-B588-4BE8-9E22-5DEE7A1367AB}" type="pres">
      <dgm:prSet presAssocID="{B7033D1C-3DB6-4A82-91F9-04F5241BDE65}" presName="centerShape" presStyleLbl="node0" presStyleIdx="0" presStyleCnt="1"/>
      <dgm:spPr/>
      <dgm:t>
        <a:bodyPr/>
        <a:lstStyle/>
        <a:p>
          <a:endParaRPr lang="ca-ES"/>
        </a:p>
      </dgm:t>
    </dgm:pt>
    <dgm:pt modelId="{629DD83D-9128-41A0-B030-FE63746289B6}" type="pres">
      <dgm:prSet presAssocID="{DFD0755F-2D8B-4B3F-BF4A-62725DBFD7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AC25CD3-97C7-4399-9FD5-C295AFCB768C}" type="pres">
      <dgm:prSet presAssocID="{DFD0755F-2D8B-4B3F-BF4A-62725DBFD778}" presName="dummy" presStyleCnt="0"/>
      <dgm:spPr/>
      <dgm:t>
        <a:bodyPr/>
        <a:lstStyle/>
        <a:p>
          <a:endParaRPr lang="ca-ES"/>
        </a:p>
      </dgm:t>
    </dgm:pt>
    <dgm:pt modelId="{11E52C0A-EBBA-4DB0-9F38-4E3D3E18A595}" type="pres">
      <dgm:prSet presAssocID="{D4509588-C187-407D-B668-A3BD73E3911D}" presName="sibTrans" presStyleLbl="sibTrans2D1" presStyleIdx="0" presStyleCnt="3"/>
      <dgm:spPr/>
      <dgm:t>
        <a:bodyPr/>
        <a:lstStyle/>
        <a:p>
          <a:endParaRPr lang="ca-ES"/>
        </a:p>
      </dgm:t>
    </dgm:pt>
    <dgm:pt modelId="{FA6A3DD1-9EBB-4399-A366-690F463C294C}" type="pres">
      <dgm:prSet presAssocID="{F2F3A13C-FECC-4D22-9434-3A8B9CB264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16B46E3-DC5D-4420-900E-545EEBE0787D}" type="pres">
      <dgm:prSet presAssocID="{F2F3A13C-FECC-4D22-9434-3A8B9CB2649C}" presName="dummy" presStyleCnt="0"/>
      <dgm:spPr/>
      <dgm:t>
        <a:bodyPr/>
        <a:lstStyle/>
        <a:p>
          <a:endParaRPr lang="ca-ES"/>
        </a:p>
      </dgm:t>
    </dgm:pt>
    <dgm:pt modelId="{5C82DC51-9099-4FB0-ADA2-21AB8C143859}" type="pres">
      <dgm:prSet presAssocID="{1AD9E667-CC50-496B-B053-BE5503115A31}" presName="sibTrans" presStyleLbl="sibTrans2D1" presStyleIdx="1" presStyleCnt="3"/>
      <dgm:spPr/>
      <dgm:t>
        <a:bodyPr/>
        <a:lstStyle/>
        <a:p>
          <a:endParaRPr lang="ca-ES"/>
        </a:p>
      </dgm:t>
    </dgm:pt>
    <dgm:pt modelId="{90F1DB99-20C8-4A1F-B28A-E8B67FFA4287}" type="pres">
      <dgm:prSet presAssocID="{641944E8-F6D2-4F53-B28F-40EBA67795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60F65C-46CA-4378-A223-EDFF18594AE9}" type="pres">
      <dgm:prSet presAssocID="{641944E8-F6D2-4F53-B28F-40EBA677955D}" presName="dummy" presStyleCnt="0"/>
      <dgm:spPr/>
      <dgm:t>
        <a:bodyPr/>
        <a:lstStyle/>
        <a:p>
          <a:endParaRPr lang="ca-ES"/>
        </a:p>
      </dgm:t>
    </dgm:pt>
    <dgm:pt modelId="{1ACCD166-FE85-49C9-BB9C-487EA87353F0}" type="pres">
      <dgm:prSet presAssocID="{D142DE2B-FFA7-4628-8692-FE879AB5368B}" presName="sibTrans" presStyleLbl="sibTrans2D1" presStyleIdx="2" presStyleCnt="3"/>
      <dgm:spPr/>
      <dgm:t>
        <a:bodyPr/>
        <a:lstStyle/>
        <a:p>
          <a:endParaRPr lang="ca-ES"/>
        </a:p>
      </dgm:t>
    </dgm:pt>
  </dgm:ptLst>
  <dgm:cxnLst>
    <dgm:cxn modelId="{F8C6A842-0808-40F5-A19F-5EC41833BCDE}" type="presOf" srcId="{F2F3A13C-FECC-4D22-9434-3A8B9CB2649C}" destId="{FA6A3DD1-9EBB-4399-A366-690F463C294C}" srcOrd="0" destOrd="0" presId="urn:microsoft.com/office/officeart/2005/8/layout/radial6"/>
    <dgm:cxn modelId="{94304FCC-6936-4FF0-A70F-A17874F3EB60}" type="presOf" srcId="{D96FF61E-8BBF-4FDB-A472-71BC50A768FC}" destId="{05350984-BE32-4B1E-8D18-A4A2132C8AA3}" srcOrd="0" destOrd="0" presId="urn:microsoft.com/office/officeart/2005/8/layout/radial6"/>
    <dgm:cxn modelId="{88BE53EF-A4BB-4A23-8D29-FAC10A770647}" type="presOf" srcId="{D4509588-C187-407D-B668-A3BD73E3911D}" destId="{11E52C0A-EBBA-4DB0-9F38-4E3D3E18A595}" srcOrd="0" destOrd="0" presId="urn:microsoft.com/office/officeart/2005/8/layout/radial6"/>
    <dgm:cxn modelId="{6E3D3032-13B3-4B64-8044-AA3F0870B704}" type="presOf" srcId="{D142DE2B-FFA7-4628-8692-FE879AB5368B}" destId="{1ACCD166-FE85-49C9-BB9C-487EA87353F0}" srcOrd="0" destOrd="0" presId="urn:microsoft.com/office/officeart/2005/8/layout/radial6"/>
    <dgm:cxn modelId="{52DEBC18-BD6B-42C9-94AC-1311EF36CD25}" type="presOf" srcId="{641944E8-F6D2-4F53-B28F-40EBA677955D}" destId="{90F1DB99-20C8-4A1F-B28A-E8B67FFA4287}" srcOrd="0" destOrd="0" presId="urn:microsoft.com/office/officeart/2005/8/layout/radial6"/>
    <dgm:cxn modelId="{D263896C-75D0-421E-BF4A-75A58D7B1487}" srcId="{D96FF61E-8BBF-4FDB-A472-71BC50A768FC}" destId="{B7033D1C-3DB6-4A82-91F9-04F5241BDE65}" srcOrd="0" destOrd="0" parTransId="{DDD27947-C73C-4873-9E79-BB2932F8E894}" sibTransId="{76763F91-B449-4C45-ADA6-35B58622E972}"/>
    <dgm:cxn modelId="{9A666385-9044-4C51-98F0-7E24A7FCCB99}" type="presOf" srcId="{1AD9E667-CC50-496B-B053-BE5503115A31}" destId="{5C82DC51-9099-4FB0-ADA2-21AB8C143859}" srcOrd="0" destOrd="0" presId="urn:microsoft.com/office/officeart/2005/8/layout/radial6"/>
    <dgm:cxn modelId="{AC2DBACF-43FB-43B7-BEFE-968CEB814F09}" type="presOf" srcId="{B7033D1C-3DB6-4A82-91F9-04F5241BDE65}" destId="{524D25B9-B588-4BE8-9E22-5DEE7A1367AB}" srcOrd="0" destOrd="0" presId="urn:microsoft.com/office/officeart/2005/8/layout/radial6"/>
    <dgm:cxn modelId="{ED5AC15C-ED4D-46FF-9E29-B062538B33E3}" type="presOf" srcId="{DFD0755F-2D8B-4B3F-BF4A-62725DBFD778}" destId="{629DD83D-9128-41A0-B030-FE63746289B6}" srcOrd="0" destOrd="0" presId="urn:microsoft.com/office/officeart/2005/8/layout/radial6"/>
    <dgm:cxn modelId="{2D71C920-F928-4295-8665-519AECD8C366}" srcId="{B7033D1C-3DB6-4A82-91F9-04F5241BDE65}" destId="{641944E8-F6D2-4F53-B28F-40EBA677955D}" srcOrd="2" destOrd="0" parTransId="{FFF4D2A6-D38D-4049-AB11-95D820EA9570}" sibTransId="{D142DE2B-FFA7-4628-8692-FE879AB5368B}"/>
    <dgm:cxn modelId="{50E0A28A-5FC7-4708-B417-FD17F7F44FB9}" srcId="{B7033D1C-3DB6-4A82-91F9-04F5241BDE65}" destId="{F2F3A13C-FECC-4D22-9434-3A8B9CB2649C}" srcOrd="1" destOrd="0" parTransId="{1D425AB1-1B69-4DD7-9BDB-FE382B4AD6C9}" sibTransId="{1AD9E667-CC50-496B-B053-BE5503115A31}"/>
    <dgm:cxn modelId="{1BEF06F8-E6E6-45C1-B963-CE61D4BD75B7}" srcId="{B7033D1C-3DB6-4A82-91F9-04F5241BDE65}" destId="{DFD0755F-2D8B-4B3F-BF4A-62725DBFD778}" srcOrd="0" destOrd="0" parTransId="{132B4219-34C7-4C15-BCE7-4A127C5F3BEB}" sibTransId="{D4509588-C187-407D-B668-A3BD73E3911D}"/>
    <dgm:cxn modelId="{FB05554D-3339-4EB4-8B4A-22C4276B13C4}" type="presParOf" srcId="{05350984-BE32-4B1E-8D18-A4A2132C8AA3}" destId="{524D25B9-B588-4BE8-9E22-5DEE7A1367AB}" srcOrd="0" destOrd="0" presId="urn:microsoft.com/office/officeart/2005/8/layout/radial6"/>
    <dgm:cxn modelId="{43DE78FE-38DD-42BA-A99E-E6962363FDCD}" type="presParOf" srcId="{05350984-BE32-4B1E-8D18-A4A2132C8AA3}" destId="{629DD83D-9128-41A0-B030-FE63746289B6}" srcOrd="1" destOrd="0" presId="urn:microsoft.com/office/officeart/2005/8/layout/radial6"/>
    <dgm:cxn modelId="{FE0DEA74-31B3-451A-83E1-C054CA7F7BF7}" type="presParOf" srcId="{05350984-BE32-4B1E-8D18-A4A2132C8AA3}" destId="{8AC25CD3-97C7-4399-9FD5-C295AFCB768C}" srcOrd="2" destOrd="0" presId="urn:microsoft.com/office/officeart/2005/8/layout/radial6"/>
    <dgm:cxn modelId="{2F3F9C9D-3ACC-4201-B3D7-7EA47BD6D07E}" type="presParOf" srcId="{05350984-BE32-4B1E-8D18-A4A2132C8AA3}" destId="{11E52C0A-EBBA-4DB0-9F38-4E3D3E18A595}" srcOrd="3" destOrd="0" presId="urn:microsoft.com/office/officeart/2005/8/layout/radial6"/>
    <dgm:cxn modelId="{BE6A794F-1A4D-4CBB-8BD9-F9847E2A6505}" type="presParOf" srcId="{05350984-BE32-4B1E-8D18-A4A2132C8AA3}" destId="{FA6A3DD1-9EBB-4399-A366-690F463C294C}" srcOrd="4" destOrd="0" presId="urn:microsoft.com/office/officeart/2005/8/layout/radial6"/>
    <dgm:cxn modelId="{4FAB12D3-C9B3-40D0-80FF-8683FB0999C5}" type="presParOf" srcId="{05350984-BE32-4B1E-8D18-A4A2132C8AA3}" destId="{816B46E3-DC5D-4420-900E-545EEBE0787D}" srcOrd="5" destOrd="0" presId="urn:microsoft.com/office/officeart/2005/8/layout/radial6"/>
    <dgm:cxn modelId="{6689F111-C49E-48A2-BD44-D9F31AE5F513}" type="presParOf" srcId="{05350984-BE32-4B1E-8D18-A4A2132C8AA3}" destId="{5C82DC51-9099-4FB0-ADA2-21AB8C143859}" srcOrd="6" destOrd="0" presId="urn:microsoft.com/office/officeart/2005/8/layout/radial6"/>
    <dgm:cxn modelId="{3C7D56F1-6C62-4DCA-B1CB-5BE16B46C5A8}" type="presParOf" srcId="{05350984-BE32-4B1E-8D18-A4A2132C8AA3}" destId="{90F1DB99-20C8-4A1F-B28A-E8B67FFA4287}" srcOrd="7" destOrd="0" presId="urn:microsoft.com/office/officeart/2005/8/layout/radial6"/>
    <dgm:cxn modelId="{5926CA6A-F853-4F97-AF69-9E6083D652D6}" type="presParOf" srcId="{05350984-BE32-4B1E-8D18-A4A2132C8AA3}" destId="{4960F65C-46CA-4378-A223-EDFF18594AE9}" srcOrd="8" destOrd="0" presId="urn:microsoft.com/office/officeart/2005/8/layout/radial6"/>
    <dgm:cxn modelId="{1ED75AEE-04B2-4493-85B8-847F80C2FAC5}" type="presParOf" srcId="{05350984-BE32-4B1E-8D18-A4A2132C8AA3}" destId="{1ACCD166-FE85-49C9-BB9C-487EA87353F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8811DF-D4BE-4182-870A-884E9C20E663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B7D71624-6BE0-44C2-A1FB-89BA3AEAB8CB}">
      <dgm:prSet custT="1"/>
      <dgm:spPr/>
      <dgm:t>
        <a:bodyPr/>
        <a:lstStyle/>
        <a:p>
          <a:pPr rtl="0"/>
          <a:r>
            <a:rPr lang="ca-ES" sz="1400" b="1" dirty="0" smtClean="0"/>
            <a:t>Setembre-Novembre</a:t>
          </a:r>
          <a:endParaRPr lang="ca-ES" sz="1400" dirty="0"/>
        </a:p>
      </dgm:t>
    </dgm:pt>
    <dgm:pt modelId="{4A5FCE28-A6D3-4087-BF57-4452D3EFE2DD}" type="parTrans" cxnId="{DFC88D72-D100-46A1-A7CF-54330D2F8BF4}">
      <dgm:prSet/>
      <dgm:spPr/>
      <dgm:t>
        <a:bodyPr/>
        <a:lstStyle/>
        <a:p>
          <a:endParaRPr lang="ca-ES" sz="1400"/>
        </a:p>
      </dgm:t>
    </dgm:pt>
    <dgm:pt modelId="{81649BFF-704E-43A6-97F1-C28941E7F8B9}" type="sibTrans" cxnId="{DFC88D72-D100-46A1-A7CF-54330D2F8BF4}">
      <dgm:prSet/>
      <dgm:spPr/>
      <dgm:t>
        <a:bodyPr/>
        <a:lstStyle/>
        <a:p>
          <a:endParaRPr lang="ca-ES" sz="1400"/>
        </a:p>
      </dgm:t>
    </dgm:pt>
    <dgm:pt modelId="{DA4F68D4-B943-476B-AF8A-14DE4712E28E}">
      <dgm:prSet custT="1"/>
      <dgm:spPr/>
      <dgm:t>
        <a:bodyPr/>
        <a:lstStyle/>
        <a:p>
          <a:r>
            <a:rPr lang="es-ES" sz="1400" b="1" dirty="0" smtClean="0"/>
            <a:t>Desembre-Abril</a:t>
          </a:r>
          <a:endParaRPr lang="es-ES" sz="1400" b="1" dirty="0"/>
        </a:p>
      </dgm:t>
    </dgm:pt>
    <dgm:pt modelId="{41B804BE-46D8-4BF3-A239-4E93206A288D}" type="parTrans" cxnId="{388369CC-BA19-4EDB-98FA-BD1C33B5531F}">
      <dgm:prSet/>
      <dgm:spPr/>
      <dgm:t>
        <a:bodyPr/>
        <a:lstStyle/>
        <a:p>
          <a:endParaRPr lang="ca-ES" sz="1400"/>
        </a:p>
      </dgm:t>
    </dgm:pt>
    <dgm:pt modelId="{149EA0EE-FCFD-4A09-94C8-4690C0959B6C}" type="sibTrans" cxnId="{388369CC-BA19-4EDB-98FA-BD1C33B5531F}">
      <dgm:prSet/>
      <dgm:spPr/>
      <dgm:t>
        <a:bodyPr/>
        <a:lstStyle/>
        <a:p>
          <a:endParaRPr lang="ca-ES" sz="1400"/>
        </a:p>
      </dgm:t>
    </dgm:pt>
    <dgm:pt modelId="{3A552295-74A1-43ED-806F-F3365D5C6E06}">
      <dgm:prSet custT="1"/>
      <dgm:spPr/>
      <dgm:t>
        <a:bodyPr/>
        <a:lstStyle/>
        <a:p>
          <a:r>
            <a:rPr lang="ca-ES" sz="1400" smtClean="0"/>
            <a:t>Inscripció Trobada Anual de Coordinadors/es del PCEE.</a:t>
          </a:r>
          <a:endParaRPr lang="ca-ES" sz="1400" dirty="0"/>
        </a:p>
      </dgm:t>
    </dgm:pt>
    <dgm:pt modelId="{C25D2F5F-D1E9-4420-9B94-C1CB98C000FC}" type="parTrans" cxnId="{72D43016-9054-4AAD-B433-C6163BB57F8D}">
      <dgm:prSet/>
      <dgm:spPr/>
      <dgm:t>
        <a:bodyPr/>
        <a:lstStyle/>
        <a:p>
          <a:endParaRPr lang="ca-ES" sz="1400"/>
        </a:p>
      </dgm:t>
    </dgm:pt>
    <dgm:pt modelId="{F8E11DAB-5FBF-4BC6-A3CA-9450B6ECEDED}" type="sibTrans" cxnId="{72D43016-9054-4AAD-B433-C6163BB57F8D}">
      <dgm:prSet/>
      <dgm:spPr/>
      <dgm:t>
        <a:bodyPr/>
        <a:lstStyle/>
        <a:p>
          <a:endParaRPr lang="ca-ES" sz="1400"/>
        </a:p>
      </dgm:t>
    </dgm:pt>
    <dgm:pt modelId="{321725EC-5FB6-492A-B9B6-254AAACF01CB}">
      <dgm:prSet custT="1"/>
      <dgm:spPr/>
      <dgm:t>
        <a:bodyPr/>
        <a:lstStyle/>
        <a:p>
          <a:r>
            <a:rPr lang="es-ES" altLang="ja-JP" sz="1400" b="0" dirty="0"/>
            <a:t>Cursos de </a:t>
          </a:r>
          <a:r>
            <a:rPr lang="es-ES" altLang="ja-JP" sz="1400" b="0" dirty="0" err="1"/>
            <a:t>formació</a:t>
          </a:r>
          <a:r>
            <a:rPr lang="es-ES" altLang="ja-JP" sz="1400" b="0" dirty="0"/>
            <a:t> o </a:t>
          </a:r>
          <a:r>
            <a:rPr lang="es-ES" altLang="ja-JP" sz="1400" b="0" dirty="0" err="1"/>
            <a:t>seminaris</a:t>
          </a:r>
          <a:r>
            <a:rPr lang="es-ES" altLang="ja-JP" sz="1400" b="0" dirty="0"/>
            <a:t> </a:t>
          </a:r>
          <a:r>
            <a:rPr lang="es-ES" altLang="ja-JP" sz="1400" b="0" dirty="0" smtClean="0"/>
            <a:t>PCEE</a:t>
          </a:r>
          <a:endParaRPr lang="ca-ES" sz="1400" dirty="0"/>
        </a:p>
      </dgm:t>
    </dgm:pt>
    <dgm:pt modelId="{D1989BD3-FADA-4223-8E99-3523C5EF3136}" type="parTrans" cxnId="{B48FAC43-890B-4701-9705-DE25E32A590B}">
      <dgm:prSet/>
      <dgm:spPr/>
      <dgm:t>
        <a:bodyPr/>
        <a:lstStyle/>
        <a:p>
          <a:endParaRPr lang="ca-ES" sz="1400"/>
        </a:p>
      </dgm:t>
    </dgm:pt>
    <dgm:pt modelId="{F8689BF6-9D7B-4D48-8A79-EE45B2320BB1}" type="sibTrans" cxnId="{B48FAC43-890B-4701-9705-DE25E32A590B}">
      <dgm:prSet/>
      <dgm:spPr/>
      <dgm:t>
        <a:bodyPr/>
        <a:lstStyle/>
        <a:p>
          <a:endParaRPr lang="ca-ES" sz="1400"/>
        </a:p>
      </dgm:t>
    </dgm:pt>
    <dgm:pt modelId="{312E316E-8616-4377-B27A-8A43B2F70397}">
      <dgm:prSet custT="1"/>
      <dgm:spPr/>
      <dgm:t>
        <a:bodyPr/>
        <a:lstStyle/>
        <a:p>
          <a:r>
            <a:rPr lang="ca-ES" sz="1400" b="1" smtClean="0"/>
            <a:t>Maig-Juny</a:t>
          </a:r>
          <a:endParaRPr lang="ca-ES" sz="1400" b="1" dirty="0"/>
        </a:p>
      </dgm:t>
    </dgm:pt>
    <dgm:pt modelId="{D9309333-C616-445F-9E29-E0208266FE82}" type="parTrans" cxnId="{C4D0D3E5-84AB-4E52-BD48-AA4167A4F62B}">
      <dgm:prSet/>
      <dgm:spPr/>
      <dgm:t>
        <a:bodyPr/>
        <a:lstStyle/>
        <a:p>
          <a:endParaRPr lang="es-ES" sz="1400"/>
        </a:p>
      </dgm:t>
    </dgm:pt>
    <dgm:pt modelId="{002235EC-08AA-468A-9D83-AA4846F5D405}" type="sibTrans" cxnId="{C4D0D3E5-84AB-4E52-BD48-AA4167A4F62B}">
      <dgm:prSet/>
      <dgm:spPr/>
      <dgm:t>
        <a:bodyPr/>
        <a:lstStyle/>
        <a:p>
          <a:endParaRPr lang="es-ES" sz="1400"/>
        </a:p>
      </dgm:t>
    </dgm:pt>
    <dgm:pt modelId="{4F860970-C1DB-4B0A-B9FF-8320AA167040}">
      <dgm:prSet custT="1"/>
      <dgm:spPr/>
      <dgm:t>
        <a:bodyPr/>
        <a:lstStyle/>
        <a:p>
          <a:r>
            <a:rPr lang="ca-ES" sz="1400" b="0" u="sng" dirty="0"/>
            <a:t>Validació </a:t>
          </a:r>
          <a:r>
            <a:rPr lang="ca-ES" sz="1400" b="0" u="sng" smtClean="0"/>
            <a:t>informe memòria</a:t>
          </a:r>
          <a:endParaRPr lang="ca-ES" sz="1400" u="sng" dirty="0"/>
        </a:p>
      </dgm:t>
    </dgm:pt>
    <dgm:pt modelId="{0614E299-71FD-472A-AC95-87FB18C3F0BA}" type="parTrans" cxnId="{E7B92B15-E601-4AD4-B773-9837306C5E60}">
      <dgm:prSet/>
      <dgm:spPr/>
      <dgm:t>
        <a:bodyPr/>
        <a:lstStyle/>
        <a:p>
          <a:endParaRPr lang="es-ES" sz="1400"/>
        </a:p>
      </dgm:t>
    </dgm:pt>
    <dgm:pt modelId="{DD23AFE3-5008-4B65-B3AF-D170BE4EA0D8}" type="sibTrans" cxnId="{E7B92B15-E601-4AD4-B773-9837306C5E60}">
      <dgm:prSet/>
      <dgm:spPr/>
      <dgm:t>
        <a:bodyPr/>
        <a:lstStyle/>
        <a:p>
          <a:endParaRPr lang="es-ES" sz="1400"/>
        </a:p>
      </dgm:t>
    </dgm:pt>
    <dgm:pt modelId="{42E9D96C-464C-478E-BF2E-905B8CFC4E9E}">
      <dgm:prSet custT="1"/>
      <dgm:spPr/>
      <dgm:t>
        <a:bodyPr/>
        <a:lstStyle/>
        <a:p>
          <a:r>
            <a:rPr lang="ca-ES" sz="1400" smtClean="0"/>
            <a:t>Jornada inici de curs</a:t>
          </a:r>
          <a:endParaRPr lang="ca-ES" sz="1400" dirty="0"/>
        </a:p>
      </dgm:t>
    </dgm:pt>
    <dgm:pt modelId="{7B4E78D1-C473-4BD3-A525-CFAC665F3FF8}" type="parTrans" cxnId="{B68C3877-54C8-418B-9445-1E02C52B312D}">
      <dgm:prSet/>
      <dgm:spPr/>
      <dgm:t>
        <a:bodyPr/>
        <a:lstStyle/>
        <a:p>
          <a:endParaRPr lang="es-ES" sz="1400"/>
        </a:p>
      </dgm:t>
    </dgm:pt>
    <dgm:pt modelId="{466214BB-F680-49DA-BD6E-3285D709B553}" type="sibTrans" cxnId="{B68C3877-54C8-418B-9445-1E02C52B312D}">
      <dgm:prSet/>
      <dgm:spPr/>
      <dgm:t>
        <a:bodyPr/>
        <a:lstStyle/>
        <a:p>
          <a:endParaRPr lang="es-ES" sz="1400"/>
        </a:p>
      </dgm:t>
    </dgm:pt>
    <dgm:pt modelId="{B5DE8872-7225-4C3F-B272-0F43EA7B2973}">
      <dgm:prSet custT="1"/>
      <dgm:spPr/>
      <dgm:t>
        <a:bodyPr/>
        <a:lstStyle/>
        <a:p>
          <a:r>
            <a:rPr lang="ca-ES" sz="1400" u="sng" smtClean="0"/>
            <a:t>Renovació</a:t>
          </a:r>
          <a:r>
            <a:rPr lang="ca-ES" sz="1400" smtClean="0"/>
            <a:t> o confirmació </a:t>
          </a:r>
          <a:r>
            <a:rPr lang="ca-ES" sz="1400" u="sng" smtClean="0"/>
            <a:t>alta</a:t>
          </a:r>
          <a:r>
            <a:rPr lang="ca-ES" sz="1400" smtClean="0"/>
            <a:t> al PCEE.</a:t>
          </a:r>
          <a:endParaRPr lang="ca-ES" sz="1400" dirty="0"/>
        </a:p>
      </dgm:t>
    </dgm:pt>
    <dgm:pt modelId="{48323A2B-5F34-47B2-8C12-5F19A72B2D4D}" type="parTrans" cxnId="{A7E2129C-37CE-4C4C-810B-B137C297759B}">
      <dgm:prSet/>
      <dgm:spPr/>
      <dgm:t>
        <a:bodyPr/>
        <a:lstStyle/>
        <a:p>
          <a:endParaRPr lang="es-ES" sz="1400"/>
        </a:p>
      </dgm:t>
    </dgm:pt>
    <dgm:pt modelId="{FDA044C1-3ACB-4906-B80B-36B17D60A658}" type="sibTrans" cxnId="{A7E2129C-37CE-4C4C-810B-B137C297759B}">
      <dgm:prSet/>
      <dgm:spPr/>
      <dgm:t>
        <a:bodyPr/>
        <a:lstStyle/>
        <a:p>
          <a:endParaRPr lang="es-ES" sz="1400"/>
        </a:p>
      </dgm:t>
    </dgm:pt>
    <dgm:pt modelId="{691B5BB9-8E93-4435-9243-BC25EFD90D72}">
      <dgm:prSet custT="1"/>
      <dgm:spPr/>
      <dgm:t>
        <a:bodyPr/>
        <a:lstStyle/>
        <a:p>
          <a:r>
            <a:rPr lang="ca-ES" sz="1400" u="sng" smtClean="0"/>
            <a:t>Obrim Informe-memòria</a:t>
          </a:r>
          <a:endParaRPr lang="ca-ES" sz="1400" u="sng" dirty="0"/>
        </a:p>
      </dgm:t>
    </dgm:pt>
    <dgm:pt modelId="{550E04B7-52D0-4D16-890F-4D9BE17CC2F5}" type="parTrans" cxnId="{99D11F85-932A-4021-B9AE-9DABFCE174E4}">
      <dgm:prSet/>
      <dgm:spPr/>
      <dgm:t>
        <a:bodyPr/>
        <a:lstStyle/>
        <a:p>
          <a:endParaRPr lang="ca-ES"/>
        </a:p>
      </dgm:t>
    </dgm:pt>
    <dgm:pt modelId="{4947C3C1-1B7F-4C87-8C7A-A38F27AAC5E5}" type="sibTrans" cxnId="{99D11F85-932A-4021-B9AE-9DABFCE174E4}">
      <dgm:prSet/>
      <dgm:spPr/>
      <dgm:t>
        <a:bodyPr/>
        <a:lstStyle/>
        <a:p>
          <a:endParaRPr lang="ca-ES"/>
        </a:p>
      </dgm:t>
    </dgm:pt>
    <dgm:pt modelId="{97DB3AC2-90C5-4C9A-A3F2-3E9C18D58F15}">
      <dgm:prSet custT="1"/>
      <dgm:spPr/>
      <dgm:t>
        <a:bodyPr/>
        <a:lstStyle/>
        <a:p>
          <a:r>
            <a:rPr lang="es-ES" sz="1400" dirty="0" err="1" smtClean="0"/>
            <a:t>Reunions</a:t>
          </a:r>
          <a:r>
            <a:rPr lang="es-ES" sz="1400" dirty="0" smtClean="0"/>
            <a:t> </a:t>
          </a:r>
          <a:r>
            <a:rPr lang="es-ES" sz="1400" dirty="0" err="1" smtClean="0"/>
            <a:t>inici</a:t>
          </a:r>
          <a:r>
            <a:rPr lang="es-ES" sz="1400" dirty="0" smtClean="0"/>
            <a:t> de curs </a:t>
          </a:r>
          <a:r>
            <a:rPr lang="es-ES" sz="1400" dirty="0" err="1" smtClean="0"/>
            <a:t>als</a:t>
          </a:r>
          <a:r>
            <a:rPr lang="es-ES" sz="1400" dirty="0" smtClean="0"/>
            <a:t> </a:t>
          </a:r>
          <a:r>
            <a:rPr lang="es-ES" sz="1400" dirty="0" err="1" smtClean="0"/>
            <a:t>Consells</a:t>
          </a:r>
          <a:r>
            <a:rPr lang="es-ES" sz="1400" dirty="0" smtClean="0"/>
            <a:t> </a:t>
          </a:r>
          <a:r>
            <a:rPr lang="es-ES" sz="1400" dirty="0" err="1" smtClean="0"/>
            <a:t>Esportius</a:t>
          </a:r>
          <a:endParaRPr lang="ca-ES" sz="1400" dirty="0"/>
        </a:p>
      </dgm:t>
    </dgm:pt>
    <dgm:pt modelId="{39C98D95-1E95-44D1-BFD6-BCDA2122E759}" type="parTrans" cxnId="{516BBBAB-AB42-4378-A6DF-1B427E143ADA}">
      <dgm:prSet/>
      <dgm:spPr/>
      <dgm:t>
        <a:bodyPr/>
        <a:lstStyle/>
        <a:p>
          <a:endParaRPr lang="ca-ES"/>
        </a:p>
      </dgm:t>
    </dgm:pt>
    <dgm:pt modelId="{0AF357DC-B5FC-4972-81C0-020F55EE53B2}" type="sibTrans" cxnId="{516BBBAB-AB42-4378-A6DF-1B427E143ADA}">
      <dgm:prSet/>
      <dgm:spPr/>
      <dgm:t>
        <a:bodyPr/>
        <a:lstStyle/>
        <a:p>
          <a:endParaRPr lang="ca-ES"/>
        </a:p>
      </dgm:t>
    </dgm:pt>
    <dgm:pt modelId="{F101FDCB-13ED-4F55-8297-734E747A1423}">
      <dgm:prSet custT="1"/>
      <dgm:spPr/>
      <dgm:t>
        <a:bodyPr/>
        <a:lstStyle/>
        <a:p>
          <a:r>
            <a:rPr lang="ca-ES" sz="1400" u="sng" smtClean="0"/>
            <a:t>Fitxa</a:t>
          </a:r>
          <a:r>
            <a:rPr lang="ca-ES" sz="1400" smtClean="0"/>
            <a:t> activitats esportives extraescolars continues</a:t>
          </a:r>
          <a:endParaRPr lang="ca-ES" sz="1400" dirty="0"/>
        </a:p>
      </dgm:t>
    </dgm:pt>
    <dgm:pt modelId="{C1D34275-2F6F-4B8E-AE68-4004462671AF}" type="parTrans" cxnId="{79953191-4CF9-403A-8FC6-69533296166A}">
      <dgm:prSet/>
      <dgm:spPr/>
      <dgm:t>
        <a:bodyPr/>
        <a:lstStyle/>
        <a:p>
          <a:endParaRPr lang="ca-ES"/>
        </a:p>
      </dgm:t>
    </dgm:pt>
    <dgm:pt modelId="{290AE98B-900B-459D-8E67-A46F9408EDEC}" type="sibTrans" cxnId="{79953191-4CF9-403A-8FC6-69533296166A}">
      <dgm:prSet/>
      <dgm:spPr/>
      <dgm:t>
        <a:bodyPr/>
        <a:lstStyle/>
        <a:p>
          <a:endParaRPr lang="ca-ES"/>
        </a:p>
      </dgm:t>
    </dgm:pt>
    <dgm:pt modelId="{361DDCAF-788E-4FB6-9F8E-7E5C1925E3B2}">
      <dgm:prSet custT="1"/>
      <dgm:spPr/>
      <dgm:t>
        <a:bodyPr/>
        <a:lstStyle/>
        <a:p>
          <a:r>
            <a:rPr lang="es-ES" sz="1400" dirty="0" err="1" smtClean="0"/>
            <a:t>Sol·licitud</a:t>
          </a:r>
          <a:r>
            <a:rPr lang="es-ES" sz="1400" dirty="0" smtClean="0"/>
            <a:t> </a:t>
          </a:r>
          <a:r>
            <a:rPr lang="es-ES" sz="1400" dirty="0" err="1" smtClean="0"/>
            <a:t>tallers</a:t>
          </a:r>
          <a:r>
            <a:rPr lang="es-ES" sz="1400" dirty="0" smtClean="0"/>
            <a:t> i </a:t>
          </a:r>
          <a:r>
            <a:rPr lang="es-ES" sz="1400" dirty="0" err="1" smtClean="0"/>
            <a:t>xerrades</a:t>
          </a:r>
          <a:r>
            <a:rPr lang="es-ES" sz="1400" dirty="0" smtClean="0"/>
            <a:t> i Visites al </a:t>
          </a:r>
          <a:r>
            <a:rPr lang="es-ES" sz="1400" dirty="0" err="1" smtClean="0"/>
            <a:t>Circuit</a:t>
          </a:r>
          <a:endParaRPr lang="ca-ES" sz="1400" dirty="0"/>
        </a:p>
      </dgm:t>
    </dgm:pt>
    <dgm:pt modelId="{613F4827-63CA-49A4-B523-7767B985ADEE}" type="parTrans" cxnId="{21CA8C68-F67C-44B7-B171-268BE962C4FB}">
      <dgm:prSet/>
      <dgm:spPr/>
      <dgm:t>
        <a:bodyPr/>
        <a:lstStyle/>
        <a:p>
          <a:endParaRPr lang="ca-ES"/>
        </a:p>
      </dgm:t>
    </dgm:pt>
    <dgm:pt modelId="{F595875C-0144-4E96-9EAA-C945D9BF3573}" type="sibTrans" cxnId="{21CA8C68-F67C-44B7-B171-268BE962C4FB}">
      <dgm:prSet/>
      <dgm:spPr/>
      <dgm:t>
        <a:bodyPr/>
        <a:lstStyle/>
        <a:p>
          <a:endParaRPr lang="ca-ES"/>
        </a:p>
      </dgm:t>
    </dgm:pt>
    <dgm:pt modelId="{D6F34C01-DF78-4248-857C-E9AB859ECAFA}">
      <dgm:prSet custT="1"/>
      <dgm:spPr/>
      <dgm:t>
        <a:bodyPr/>
        <a:lstStyle/>
        <a:p>
          <a:r>
            <a:rPr lang="ca-ES" sz="1400" smtClean="0"/>
            <a:t>Inscripció cursos CIATE de dinamitzadors/es.</a:t>
          </a:r>
          <a:endParaRPr lang="ca-ES" sz="1400" dirty="0"/>
        </a:p>
      </dgm:t>
    </dgm:pt>
    <dgm:pt modelId="{780E3B84-3A19-4345-8076-C1944FB2F1CC}" type="parTrans" cxnId="{5580C042-03B8-42D4-B647-2C1ED11DD733}">
      <dgm:prSet/>
      <dgm:spPr/>
      <dgm:t>
        <a:bodyPr/>
        <a:lstStyle/>
        <a:p>
          <a:endParaRPr lang="ca-ES"/>
        </a:p>
      </dgm:t>
    </dgm:pt>
    <dgm:pt modelId="{BE7EBD0C-EA59-456A-A0B0-58182BF7C29B}" type="sibTrans" cxnId="{5580C042-03B8-42D4-B647-2C1ED11DD733}">
      <dgm:prSet/>
      <dgm:spPr/>
      <dgm:t>
        <a:bodyPr/>
        <a:lstStyle/>
        <a:p>
          <a:endParaRPr lang="ca-ES"/>
        </a:p>
      </dgm:t>
    </dgm:pt>
    <dgm:pt modelId="{EDAF0208-1FD6-4925-A5F9-F58BCC675A24}">
      <dgm:prSet custT="1"/>
      <dgm:spPr/>
      <dgm:t>
        <a:bodyPr/>
        <a:lstStyle/>
        <a:p>
          <a:r>
            <a:rPr lang="ca-ES" sz="1400" u="sng" smtClean="0"/>
            <a:t>Full d’ajut </a:t>
          </a:r>
          <a:r>
            <a:rPr lang="ca-ES" sz="1400" smtClean="0"/>
            <a:t>als centres del Consell Esportiu</a:t>
          </a:r>
          <a:endParaRPr lang="ca-ES" sz="1400" dirty="0"/>
        </a:p>
      </dgm:t>
    </dgm:pt>
    <dgm:pt modelId="{9CAFADBD-2A92-4A2A-BCE8-4DDF9018DAD9}" type="parTrans" cxnId="{F51564EA-E2FA-40D1-8A66-80B537E1BA2E}">
      <dgm:prSet/>
      <dgm:spPr/>
      <dgm:t>
        <a:bodyPr/>
        <a:lstStyle/>
        <a:p>
          <a:endParaRPr lang="ca-ES"/>
        </a:p>
      </dgm:t>
    </dgm:pt>
    <dgm:pt modelId="{E8E661BD-016F-4964-99A5-74DBD329DB80}" type="sibTrans" cxnId="{F51564EA-E2FA-40D1-8A66-80B537E1BA2E}">
      <dgm:prSet/>
      <dgm:spPr/>
      <dgm:t>
        <a:bodyPr/>
        <a:lstStyle/>
        <a:p>
          <a:endParaRPr lang="ca-ES"/>
        </a:p>
      </dgm:t>
    </dgm:pt>
    <dgm:pt modelId="{24F63895-C999-4414-9040-2905EA310682}" type="pres">
      <dgm:prSet presAssocID="{C38811DF-D4BE-4182-870A-884E9C20E6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5BFEEB48-0F95-4D4C-8383-E5E1F6764FE3}" type="pres">
      <dgm:prSet presAssocID="{B7D71624-6BE0-44C2-A1FB-89BA3AEAB8CB}" presName="composite" presStyleCnt="0"/>
      <dgm:spPr/>
      <dgm:t>
        <a:bodyPr/>
        <a:lstStyle/>
        <a:p>
          <a:endParaRPr lang="ca-ES"/>
        </a:p>
      </dgm:t>
    </dgm:pt>
    <dgm:pt modelId="{9AADB0ED-4A37-4172-8A45-5206395FEFFF}" type="pres">
      <dgm:prSet presAssocID="{B7D71624-6BE0-44C2-A1FB-89BA3AEAB8CB}" presName="LShape" presStyleLbl="alignNode1" presStyleIdx="0" presStyleCnt="5"/>
      <dgm:spPr/>
      <dgm:t>
        <a:bodyPr/>
        <a:lstStyle/>
        <a:p>
          <a:endParaRPr lang="ca-ES"/>
        </a:p>
      </dgm:t>
    </dgm:pt>
    <dgm:pt modelId="{A8E11C5C-A451-4863-8795-D6FB0EAC1451}" type="pres">
      <dgm:prSet presAssocID="{B7D71624-6BE0-44C2-A1FB-89BA3AEAB8C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11814E9-2C6E-4AD5-B3DC-4F08C7F5767D}" type="pres">
      <dgm:prSet presAssocID="{B7D71624-6BE0-44C2-A1FB-89BA3AEAB8CB}" presName="Triangle" presStyleLbl="alignNode1" presStyleIdx="1" presStyleCnt="5"/>
      <dgm:spPr/>
      <dgm:t>
        <a:bodyPr/>
        <a:lstStyle/>
        <a:p>
          <a:endParaRPr lang="ca-ES"/>
        </a:p>
      </dgm:t>
    </dgm:pt>
    <dgm:pt modelId="{75EC9DA4-1E48-4841-86D5-B22E41460C6A}" type="pres">
      <dgm:prSet presAssocID="{81649BFF-704E-43A6-97F1-C28941E7F8B9}" presName="sibTrans" presStyleCnt="0"/>
      <dgm:spPr/>
      <dgm:t>
        <a:bodyPr/>
        <a:lstStyle/>
        <a:p>
          <a:endParaRPr lang="ca-ES"/>
        </a:p>
      </dgm:t>
    </dgm:pt>
    <dgm:pt modelId="{E9DD7EB9-8BA5-41A2-BB55-8A4BC8454F61}" type="pres">
      <dgm:prSet presAssocID="{81649BFF-704E-43A6-97F1-C28941E7F8B9}" presName="space" presStyleCnt="0"/>
      <dgm:spPr/>
      <dgm:t>
        <a:bodyPr/>
        <a:lstStyle/>
        <a:p>
          <a:endParaRPr lang="ca-ES"/>
        </a:p>
      </dgm:t>
    </dgm:pt>
    <dgm:pt modelId="{FA19746D-FC9D-4C37-B875-A6BFA011E7AA}" type="pres">
      <dgm:prSet presAssocID="{DA4F68D4-B943-476B-AF8A-14DE4712E28E}" presName="composite" presStyleCnt="0"/>
      <dgm:spPr/>
      <dgm:t>
        <a:bodyPr/>
        <a:lstStyle/>
        <a:p>
          <a:endParaRPr lang="ca-ES"/>
        </a:p>
      </dgm:t>
    </dgm:pt>
    <dgm:pt modelId="{6E153983-868D-4E90-A6BF-681440278418}" type="pres">
      <dgm:prSet presAssocID="{DA4F68D4-B943-476B-AF8A-14DE4712E28E}" presName="LShape" presStyleLbl="alignNode1" presStyleIdx="2" presStyleCnt="5" custLinFactNeighborX="-501" custLinFactNeighborY="1946"/>
      <dgm:spPr/>
      <dgm:t>
        <a:bodyPr/>
        <a:lstStyle/>
        <a:p>
          <a:endParaRPr lang="ca-ES"/>
        </a:p>
      </dgm:t>
    </dgm:pt>
    <dgm:pt modelId="{546BE426-222B-4238-9F3C-F9DCB37826CF}" type="pres">
      <dgm:prSet presAssocID="{DA4F68D4-B943-476B-AF8A-14DE4712E28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08D73D0-3621-4B1F-9F3E-E689A385C440}" type="pres">
      <dgm:prSet presAssocID="{DA4F68D4-B943-476B-AF8A-14DE4712E28E}" presName="Triangle" presStyleLbl="alignNode1" presStyleIdx="3" presStyleCnt="5"/>
      <dgm:spPr/>
      <dgm:t>
        <a:bodyPr/>
        <a:lstStyle/>
        <a:p>
          <a:endParaRPr lang="ca-ES"/>
        </a:p>
      </dgm:t>
    </dgm:pt>
    <dgm:pt modelId="{65723432-E728-4C0F-AAED-B43B9A2AF4E8}" type="pres">
      <dgm:prSet presAssocID="{149EA0EE-FCFD-4A09-94C8-4690C0959B6C}" presName="sibTrans" presStyleCnt="0"/>
      <dgm:spPr/>
      <dgm:t>
        <a:bodyPr/>
        <a:lstStyle/>
        <a:p>
          <a:endParaRPr lang="ca-ES"/>
        </a:p>
      </dgm:t>
    </dgm:pt>
    <dgm:pt modelId="{9F896830-07DD-4001-A9E5-F89A163FF885}" type="pres">
      <dgm:prSet presAssocID="{149EA0EE-FCFD-4A09-94C8-4690C0959B6C}" presName="space" presStyleCnt="0"/>
      <dgm:spPr/>
      <dgm:t>
        <a:bodyPr/>
        <a:lstStyle/>
        <a:p>
          <a:endParaRPr lang="ca-ES"/>
        </a:p>
      </dgm:t>
    </dgm:pt>
    <dgm:pt modelId="{6D21A955-7352-4215-A8A5-CE1A44659200}" type="pres">
      <dgm:prSet presAssocID="{312E316E-8616-4377-B27A-8A43B2F70397}" presName="composite" presStyleCnt="0"/>
      <dgm:spPr/>
      <dgm:t>
        <a:bodyPr/>
        <a:lstStyle/>
        <a:p>
          <a:endParaRPr lang="ca-ES"/>
        </a:p>
      </dgm:t>
    </dgm:pt>
    <dgm:pt modelId="{5A0AF826-ECF7-42AA-B4CC-A47192885D29}" type="pres">
      <dgm:prSet presAssocID="{312E316E-8616-4377-B27A-8A43B2F70397}" presName="LShape" presStyleLbl="alignNode1" presStyleIdx="4" presStyleCnt="5"/>
      <dgm:spPr/>
      <dgm:t>
        <a:bodyPr/>
        <a:lstStyle/>
        <a:p>
          <a:endParaRPr lang="ca-ES"/>
        </a:p>
      </dgm:t>
    </dgm:pt>
    <dgm:pt modelId="{C712AF0D-3ACF-4786-80C9-CF2C63D820CA}" type="pres">
      <dgm:prSet presAssocID="{312E316E-8616-4377-B27A-8A43B2F7039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1CA8C68-F67C-44B7-B171-268BE962C4FB}" srcId="{B7D71624-6BE0-44C2-A1FB-89BA3AEAB8CB}" destId="{361DDCAF-788E-4FB6-9F8E-7E5C1925E3B2}" srcOrd="4" destOrd="0" parTransId="{613F4827-63CA-49A4-B523-7767B985ADEE}" sibTransId="{F595875C-0144-4E96-9EAA-C945D9BF3573}"/>
    <dgm:cxn modelId="{5580C042-03B8-42D4-B647-2C1ED11DD733}" srcId="{DA4F68D4-B943-476B-AF8A-14DE4712E28E}" destId="{D6F34C01-DF78-4248-857C-E9AB859ECAFA}" srcOrd="2" destOrd="0" parTransId="{780E3B84-3A19-4345-8076-C1944FB2F1CC}" sibTransId="{BE7EBD0C-EA59-456A-A0B0-58182BF7C29B}"/>
    <dgm:cxn modelId="{51396294-911C-4E65-B96E-1545A94B3842}" type="presOf" srcId="{97DB3AC2-90C5-4C9A-A3F2-3E9C18D58F15}" destId="{A8E11C5C-A451-4863-8795-D6FB0EAC1451}" srcOrd="0" destOrd="6" presId="urn:microsoft.com/office/officeart/2009/3/layout/StepUpProcess"/>
    <dgm:cxn modelId="{43BB1760-7FA5-479D-9C1F-BDFB7F164EA7}" type="presOf" srcId="{312E316E-8616-4377-B27A-8A43B2F70397}" destId="{C712AF0D-3ACF-4786-80C9-CF2C63D820CA}" srcOrd="0" destOrd="0" presId="urn:microsoft.com/office/officeart/2009/3/layout/StepUpProcess"/>
    <dgm:cxn modelId="{717CB8DD-F4D9-4FB5-B83F-54B77B06FB3F}" type="presOf" srcId="{B5DE8872-7225-4C3F-B272-0F43EA7B2973}" destId="{A8E11C5C-A451-4863-8795-D6FB0EAC1451}" srcOrd="0" destOrd="2" presId="urn:microsoft.com/office/officeart/2009/3/layout/StepUpProcess"/>
    <dgm:cxn modelId="{99D11F85-932A-4021-B9AE-9DABFCE174E4}" srcId="{DA4F68D4-B943-476B-AF8A-14DE4712E28E}" destId="{691B5BB9-8E93-4435-9243-BC25EFD90D72}" srcOrd="3" destOrd="0" parTransId="{550E04B7-52D0-4D16-890F-4D9BE17CC2F5}" sibTransId="{4947C3C1-1B7F-4C87-8C7A-A38F27AAC5E5}"/>
    <dgm:cxn modelId="{72D43016-9054-4AAD-B433-C6163BB57F8D}" srcId="{DA4F68D4-B943-476B-AF8A-14DE4712E28E}" destId="{3A552295-74A1-43ED-806F-F3365D5C6E06}" srcOrd="0" destOrd="0" parTransId="{C25D2F5F-D1E9-4420-9B94-C1CB98C000FC}" sibTransId="{F8E11DAB-5FBF-4BC6-A3CA-9450B6ECEDED}"/>
    <dgm:cxn modelId="{A7E2129C-37CE-4C4C-810B-B137C297759B}" srcId="{B7D71624-6BE0-44C2-A1FB-89BA3AEAB8CB}" destId="{B5DE8872-7225-4C3F-B272-0F43EA7B2973}" srcOrd="1" destOrd="0" parTransId="{48323A2B-5F34-47B2-8C12-5F19A72B2D4D}" sibTransId="{FDA044C1-3ACB-4906-B80B-36B17D60A658}"/>
    <dgm:cxn modelId="{6D6C1149-F2BB-4B03-8294-EBAC479A8C74}" type="presOf" srcId="{3A552295-74A1-43ED-806F-F3365D5C6E06}" destId="{546BE426-222B-4238-9F3C-F9DCB37826CF}" srcOrd="0" destOrd="1" presId="urn:microsoft.com/office/officeart/2009/3/layout/StepUpProcess"/>
    <dgm:cxn modelId="{B68C3877-54C8-418B-9445-1E02C52B312D}" srcId="{B7D71624-6BE0-44C2-A1FB-89BA3AEAB8CB}" destId="{42E9D96C-464C-478E-BF2E-905B8CFC4E9E}" srcOrd="0" destOrd="0" parTransId="{7B4E78D1-C473-4BD3-A525-CFAC665F3FF8}" sibTransId="{466214BB-F680-49DA-BD6E-3285D709B553}"/>
    <dgm:cxn modelId="{7557C2C1-C1A7-408C-9DED-89DD5404F59A}" type="presOf" srcId="{42E9D96C-464C-478E-BF2E-905B8CFC4E9E}" destId="{A8E11C5C-A451-4863-8795-D6FB0EAC1451}" srcOrd="0" destOrd="1" presId="urn:microsoft.com/office/officeart/2009/3/layout/StepUpProcess"/>
    <dgm:cxn modelId="{D12A8375-33A5-4B99-AB36-DB2038326979}" type="presOf" srcId="{F101FDCB-13ED-4F55-8297-734E747A1423}" destId="{A8E11C5C-A451-4863-8795-D6FB0EAC1451}" srcOrd="0" destOrd="3" presId="urn:microsoft.com/office/officeart/2009/3/layout/StepUpProcess"/>
    <dgm:cxn modelId="{C4D0D3E5-84AB-4E52-BD48-AA4167A4F62B}" srcId="{C38811DF-D4BE-4182-870A-884E9C20E663}" destId="{312E316E-8616-4377-B27A-8A43B2F70397}" srcOrd="2" destOrd="0" parTransId="{D9309333-C616-445F-9E29-E0208266FE82}" sibTransId="{002235EC-08AA-468A-9D83-AA4846F5D405}"/>
    <dgm:cxn modelId="{E7B92B15-E601-4AD4-B773-9837306C5E60}" srcId="{312E316E-8616-4377-B27A-8A43B2F70397}" destId="{4F860970-C1DB-4B0A-B9FF-8320AA167040}" srcOrd="0" destOrd="0" parTransId="{0614E299-71FD-472A-AC95-87FB18C3F0BA}" sibTransId="{DD23AFE3-5008-4B65-B3AF-D170BE4EA0D8}"/>
    <dgm:cxn modelId="{26145075-48D1-4986-B162-2109EF107C6B}" type="presOf" srcId="{C38811DF-D4BE-4182-870A-884E9C20E663}" destId="{24F63895-C999-4414-9040-2905EA310682}" srcOrd="0" destOrd="0" presId="urn:microsoft.com/office/officeart/2009/3/layout/StepUpProcess"/>
    <dgm:cxn modelId="{DFC88D72-D100-46A1-A7CF-54330D2F8BF4}" srcId="{C38811DF-D4BE-4182-870A-884E9C20E663}" destId="{B7D71624-6BE0-44C2-A1FB-89BA3AEAB8CB}" srcOrd="0" destOrd="0" parTransId="{4A5FCE28-A6D3-4087-BF57-4452D3EFE2DD}" sibTransId="{81649BFF-704E-43A6-97F1-C28941E7F8B9}"/>
    <dgm:cxn modelId="{5AB9F1FB-E11E-4FC8-8B2A-6B0A74F35A5F}" type="presOf" srcId="{DA4F68D4-B943-476B-AF8A-14DE4712E28E}" destId="{546BE426-222B-4238-9F3C-F9DCB37826CF}" srcOrd="0" destOrd="0" presId="urn:microsoft.com/office/officeart/2009/3/layout/StepUpProcess"/>
    <dgm:cxn modelId="{F51564EA-E2FA-40D1-8A66-80B537E1BA2E}" srcId="{B7D71624-6BE0-44C2-A1FB-89BA3AEAB8CB}" destId="{EDAF0208-1FD6-4925-A5F9-F58BCC675A24}" srcOrd="3" destOrd="0" parTransId="{9CAFADBD-2A92-4A2A-BCE8-4DDF9018DAD9}" sibTransId="{E8E661BD-016F-4964-99A5-74DBD329DB80}"/>
    <dgm:cxn modelId="{F354BF3A-7296-49FE-A051-337F9199D3CA}" type="presOf" srcId="{4F860970-C1DB-4B0A-B9FF-8320AA167040}" destId="{C712AF0D-3ACF-4786-80C9-CF2C63D820CA}" srcOrd="0" destOrd="1" presId="urn:microsoft.com/office/officeart/2009/3/layout/StepUpProcess"/>
    <dgm:cxn modelId="{F3EBBB23-9E2B-4777-80E3-4340EE5FBBC2}" type="presOf" srcId="{321725EC-5FB6-492A-B9B6-254AAACF01CB}" destId="{546BE426-222B-4238-9F3C-F9DCB37826CF}" srcOrd="0" destOrd="2" presId="urn:microsoft.com/office/officeart/2009/3/layout/StepUpProcess"/>
    <dgm:cxn modelId="{4F895BB2-92FA-421B-BD21-6393B7E61CD8}" type="presOf" srcId="{EDAF0208-1FD6-4925-A5F9-F58BCC675A24}" destId="{A8E11C5C-A451-4863-8795-D6FB0EAC1451}" srcOrd="0" destOrd="4" presId="urn:microsoft.com/office/officeart/2009/3/layout/StepUpProcess"/>
    <dgm:cxn modelId="{88BDC818-89CD-4E1F-B575-5ECCAFCAF003}" type="presOf" srcId="{361DDCAF-788E-4FB6-9F8E-7E5C1925E3B2}" destId="{A8E11C5C-A451-4863-8795-D6FB0EAC1451}" srcOrd="0" destOrd="5" presId="urn:microsoft.com/office/officeart/2009/3/layout/StepUpProcess"/>
    <dgm:cxn modelId="{1B3F1FA3-EBD9-4E99-8C50-AE4ED94660E7}" type="presOf" srcId="{691B5BB9-8E93-4435-9243-BC25EFD90D72}" destId="{546BE426-222B-4238-9F3C-F9DCB37826CF}" srcOrd="0" destOrd="4" presId="urn:microsoft.com/office/officeart/2009/3/layout/StepUpProcess"/>
    <dgm:cxn modelId="{BAFA031D-FBC0-4A8B-B5CF-FCA5921E7882}" type="presOf" srcId="{D6F34C01-DF78-4248-857C-E9AB859ECAFA}" destId="{546BE426-222B-4238-9F3C-F9DCB37826CF}" srcOrd="0" destOrd="3" presId="urn:microsoft.com/office/officeart/2009/3/layout/StepUpProcess"/>
    <dgm:cxn modelId="{B48FAC43-890B-4701-9705-DE25E32A590B}" srcId="{DA4F68D4-B943-476B-AF8A-14DE4712E28E}" destId="{321725EC-5FB6-492A-B9B6-254AAACF01CB}" srcOrd="1" destOrd="0" parTransId="{D1989BD3-FADA-4223-8E99-3523C5EF3136}" sibTransId="{F8689BF6-9D7B-4D48-8A79-EE45B2320BB1}"/>
    <dgm:cxn modelId="{2C9F94DB-7975-45DB-8C95-2AA5AF19B66A}" type="presOf" srcId="{B7D71624-6BE0-44C2-A1FB-89BA3AEAB8CB}" destId="{A8E11C5C-A451-4863-8795-D6FB0EAC1451}" srcOrd="0" destOrd="0" presId="urn:microsoft.com/office/officeart/2009/3/layout/StepUpProcess"/>
    <dgm:cxn modelId="{79953191-4CF9-403A-8FC6-69533296166A}" srcId="{B7D71624-6BE0-44C2-A1FB-89BA3AEAB8CB}" destId="{F101FDCB-13ED-4F55-8297-734E747A1423}" srcOrd="2" destOrd="0" parTransId="{C1D34275-2F6F-4B8E-AE68-4004462671AF}" sibTransId="{290AE98B-900B-459D-8E67-A46F9408EDEC}"/>
    <dgm:cxn modelId="{516BBBAB-AB42-4378-A6DF-1B427E143ADA}" srcId="{B7D71624-6BE0-44C2-A1FB-89BA3AEAB8CB}" destId="{97DB3AC2-90C5-4C9A-A3F2-3E9C18D58F15}" srcOrd="5" destOrd="0" parTransId="{39C98D95-1E95-44D1-BFD6-BCDA2122E759}" sibTransId="{0AF357DC-B5FC-4972-81C0-020F55EE53B2}"/>
    <dgm:cxn modelId="{388369CC-BA19-4EDB-98FA-BD1C33B5531F}" srcId="{C38811DF-D4BE-4182-870A-884E9C20E663}" destId="{DA4F68D4-B943-476B-AF8A-14DE4712E28E}" srcOrd="1" destOrd="0" parTransId="{41B804BE-46D8-4BF3-A239-4E93206A288D}" sibTransId="{149EA0EE-FCFD-4A09-94C8-4690C0959B6C}"/>
    <dgm:cxn modelId="{77C8DA5A-7A02-429D-9517-D7B2AAC00B96}" type="presParOf" srcId="{24F63895-C999-4414-9040-2905EA310682}" destId="{5BFEEB48-0F95-4D4C-8383-E5E1F6764FE3}" srcOrd="0" destOrd="0" presId="urn:microsoft.com/office/officeart/2009/3/layout/StepUpProcess"/>
    <dgm:cxn modelId="{A5187E96-AD4B-4BED-9363-712B18500EA8}" type="presParOf" srcId="{5BFEEB48-0F95-4D4C-8383-E5E1F6764FE3}" destId="{9AADB0ED-4A37-4172-8A45-5206395FEFFF}" srcOrd="0" destOrd="0" presId="urn:microsoft.com/office/officeart/2009/3/layout/StepUpProcess"/>
    <dgm:cxn modelId="{37170F5F-7B39-4D44-A77F-1A7FCC47BDFE}" type="presParOf" srcId="{5BFEEB48-0F95-4D4C-8383-E5E1F6764FE3}" destId="{A8E11C5C-A451-4863-8795-D6FB0EAC1451}" srcOrd="1" destOrd="0" presId="urn:microsoft.com/office/officeart/2009/3/layout/StepUpProcess"/>
    <dgm:cxn modelId="{D9A5E49E-3313-44A4-9F2B-21AFB8B2DC2A}" type="presParOf" srcId="{5BFEEB48-0F95-4D4C-8383-E5E1F6764FE3}" destId="{A11814E9-2C6E-4AD5-B3DC-4F08C7F5767D}" srcOrd="2" destOrd="0" presId="urn:microsoft.com/office/officeart/2009/3/layout/StepUpProcess"/>
    <dgm:cxn modelId="{F74764DF-3CEE-4673-9205-5189B5498776}" type="presParOf" srcId="{24F63895-C999-4414-9040-2905EA310682}" destId="{75EC9DA4-1E48-4841-86D5-B22E41460C6A}" srcOrd="1" destOrd="0" presId="urn:microsoft.com/office/officeart/2009/3/layout/StepUpProcess"/>
    <dgm:cxn modelId="{2E8C7E96-56C5-4C2A-AE57-72E5FF4C00A3}" type="presParOf" srcId="{75EC9DA4-1E48-4841-86D5-B22E41460C6A}" destId="{E9DD7EB9-8BA5-41A2-BB55-8A4BC8454F61}" srcOrd="0" destOrd="0" presId="urn:microsoft.com/office/officeart/2009/3/layout/StepUpProcess"/>
    <dgm:cxn modelId="{C46727D5-850F-4E41-BA50-B298E6DBFD25}" type="presParOf" srcId="{24F63895-C999-4414-9040-2905EA310682}" destId="{FA19746D-FC9D-4C37-B875-A6BFA011E7AA}" srcOrd="2" destOrd="0" presId="urn:microsoft.com/office/officeart/2009/3/layout/StepUpProcess"/>
    <dgm:cxn modelId="{F7EFBEBE-F96D-4EE5-B596-A706C8EDA355}" type="presParOf" srcId="{FA19746D-FC9D-4C37-B875-A6BFA011E7AA}" destId="{6E153983-868D-4E90-A6BF-681440278418}" srcOrd="0" destOrd="0" presId="urn:microsoft.com/office/officeart/2009/3/layout/StepUpProcess"/>
    <dgm:cxn modelId="{C49F20CA-03C5-4840-986F-E54E018A9CD7}" type="presParOf" srcId="{FA19746D-FC9D-4C37-B875-A6BFA011E7AA}" destId="{546BE426-222B-4238-9F3C-F9DCB37826CF}" srcOrd="1" destOrd="0" presId="urn:microsoft.com/office/officeart/2009/3/layout/StepUpProcess"/>
    <dgm:cxn modelId="{316625A5-F8E5-4153-A720-DBB6F4499544}" type="presParOf" srcId="{FA19746D-FC9D-4C37-B875-A6BFA011E7AA}" destId="{408D73D0-3621-4B1F-9F3E-E689A385C440}" srcOrd="2" destOrd="0" presId="urn:microsoft.com/office/officeart/2009/3/layout/StepUpProcess"/>
    <dgm:cxn modelId="{0F117198-F1B3-4E58-91DF-D6C2EAFEF5E5}" type="presParOf" srcId="{24F63895-C999-4414-9040-2905EA310682}" destId="{65723432-E728-4C0F-AAED-B43B9A2AF4E8}" srcOrd="3" destOrd="0" presId="urn:microsoft.com/office/officeart/2009/3/layout/StepUpProcess"/>
    <dgm:cxn modelId="{1D3F8670-62A7-474C-964C-2605B53DF2B9}" type="presParOf" srcId="{65723432-E728-4C0F-AAED-B43B9A2AF4E8}" destId="{9F896830-07DD-4001-A9E5-F89A163FF885}" srcOrd="0" destOrd="0" presId="urn:microsoft.com/office/officeart/2009/3/layout/StepUpProcess"/>
    <dgm:cxn modelId="{124B9E91-A6B3-469D-A978-6C8C1150F1B9}" type="presParOf" srcId="{24F63895-C999-4414-9040-2905EA310682}" destId="{6D21A955-7352-4215-A8A5-CE1A44659200}" srcOrd="4" destOrd="0" presId="urn:microsoft.com/office/officeart/2009/3/layout/StepUpProcess"/>
    <dgm:cxn modelId="{B0B404E3-588A-432F-8103-FC5271B1F263}" type="presParOf" srcId="{6D21A955-7352-4215-A8A5-CE1A44659200}" destId="{5A0AF826-ECF7-42AA-B4CC-A47192885D29}" srcOrd="0" destOrd="0" presId="urn:microsoft.com/office/officeart/2009/3/layout/StepUpProcess"/>
    <dgm:cxn modelId="{F0F4224C-87C2-4D13-B797-937EF2705EAB}" type="presParOf" srcId="{6D21A955-7352-4215-A8A5-CE1A44659200}" destId="{C712AF0D-3ACF-4786-80C9-CF2C63D820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17B62-2FAA-42AD-ADEE-D97C33CE573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EAE06C31-2158-4C13-A621-9C992C6D590B}">
      <dgm:prSet phldrT="[Text]" custT="1"/>
      <dgm:spPr/>
      <dgm:t>
        <a:bodyPr/>
        <a:lstStyle/>
        <a:p>
          <a:pPr algn="ctr"/>
          <a:r>
            <a:rPr lang="ca-ES" sz="1800" b="1" dirty="0"/>
            <a:t>AEE </a:t>
          </a:r>
          <a:r>
            <a:rPr lang="ca-ES" sz="1800" b="0" dirty="0"/>
            <a:t>i</a:t>
          </a:r>
          <a:r>
            <a:rPr lang="ca-ES" sz="1800" b="1" dirty="0"/>
            <a:t> SEE</a:t>
          </a:r>
        </a:p>
      </dgm:t>
    </dgm:pt>
    <dgm:pt modelId="{E912B606-BC2C-496B-AE53-B00CAEFAD6CD}" type="parTrans" cxnId="{4F3A3721-DB6B-41C0-A0D2-7565F816F004}">
      <dgm:prSet/>
      <dgm:spPr/>
      <dgm:t>
        <a:bodyPr/>
        <a:lstStyle/>
        <a:p>
          <a:endParaRPr lang="ca-ES"/>
        </a:p>
      </dgm:t>
    </dgm:pt>
    <dgm:pt modelId="{811F5AC4-A1F4-4F22-8C7D-2307C736FBE2}" type="sibTrans" cxnId="{4F3A3721-DB6B-41C0-A0D2-7565F816F004}">
      <dgm:prSet/>
      <dgm:spPr/>
      <dgm:t>
        <a:bodyPr/>
        <a:lstStyle/>
        <a:p>
          <a:endParaRPr lang="ca-ES"/>
        </a:p>
      </dgm:t>
    </dgm:pt>
    <dgm:pt modelId="{D7396F3D-8BA1-4631-8ABB-7187356F58A0}">
      <dgm:prSet phldrT="[Text]" custT="1"/>
      <dgm:spPr/>
      <dgm:t>
        <a:bodyPr/>
        <a:lstStyle/>
        <a:p>
          <a:pPr algn="l"/>
          <a:r>
            <a:rPr lang="ca-ES" sz="1400" dirty="0"/>
            <a:t>Participació activa </a:t>
          </a:r>
          <a:r>
            <a:rPr lang="ca-ES" sz="1400"/>
            <a:t>comunitat </a:t>
          </a:r>
          <a:r>
            <a:rPr lang="ca-ES" sz="1400" smtClean="0"/>
            <a:t>educativa i en especial de l’alumnat en les AEE</a:t>
          </a:r>
          <a:r>
            <a:rPr lang="ca-ES" sz="1100" smtClean="0"/>
            <a:t>.</a:t>
          </a:r>
          <a:endParaRPr lang="ca-ES" sz="1100" dirty="0"/>
        </a:p>
      </dgm:t>
    </dgm:pt>
    <dgm:pt modelId="{446520A0-B9EF-4FF2-8784-AF8463723FCC}" type="parTrans" cxnId="{66A708C3-1F01-49CA-9F64-FD9CDEA9A286}">
      <dgm:prSet/>
      <dgm:spPr/>
      <dgm:t>
        <a:bodyPr/>
        <a:lstStyle/>
        <a:p>
          <a:endParaRPr lang="ca-ES"/>
        </a:p>
      </dgm:t>
    </dgm:pt>
    <dgm:pt modelId="{0CB7583E-505C-4862-9B1C-D48B866DE088}" type="sibTrans" cxnId="{66A708C3-1F01-49CA-9F64-FD9CDEA9A286}">
      <dgm:prSet/>
      <dgm:spPr/>
      <dgm:t>
        <a:bodyPr/>
        <a:lstStyle/>
        <a:p>
          <a:endParaRPr lang="ca-ES"/>
        </a:p>
      </dgm:t>
    </dgm:pt>
    <dgm:pt modelId="{A47E1CBB-1E74-4BA2-9BFE-BA2A99D92E6A}">
      <dgm:prSet phldrT="[Text]" custT="1"/>
      <dgm:spPr/>
      <dgm:t>
        <a:bodyPr/>
        <a:lstStyle/>
        <a:p>
          <a:r>
            <a:rPr lang="ca-ES" sz="1800" b="1"/>
            <a:t>Coordinador/a</a:t>
          </a:r>
          <a:endParaRPr lang="ca-ES" sz="1800" b="1" dirty="0"/>
        </a:p>
      </dgm:t>
    </dgm:pt>
    <dgm:pt modelId="{587FE3D9-0248-43C6-8D52-A1C8E4ACCA4E}" type="parTrans" cxnId="{B6B4994C-7EF7-4B05-8438-0FE45E511580}">
      <dgm:prSet/>
      <dgm:spPr/>
      <dgm:t>
        <a:bodyPr/>
        <a:lstStyle/>
        <a:p>
          <a:endParaRPr lang="ca-ES"/>
        </a:p>
      </dgm:t>
    </dgm:pt>
    <dgm:pt modelId="{579D4CC8-9C9B-4177-99EF-EA57F8C9A45E}" type="sibTrans" cxnId="{B6B4994C-7EF7-4B05-8438-0FE45E511580}">
      <dgm:prSet/>
      <dgm:spPr/>
      <dgm:t>
        <a:bodyPr/>
        <a:lstStyle/>
        <a:p>
          <a:endParaRPr lang="ca-ES"/>
        </a:p>
      </dgm:t>
    </dgm:pt>
    <dgm:pt modelId="{AD55EBA1-4FC9-42D0-A7C8-381D95998995}">
      <dgm:prSet phldrT="[Text]" custT="1"/>
      <dgm:spPr/>
      <dgm:t>
        <a:bodyPr/>
        <a:lstStyle/>
        <a:p>
          <a:r>
            <a:rPr lang="ca-ES" sz="1800" b="1"/>
            <a:t>Projecte Esportiu Centre</a:t>
          </a:r>
          <a:endParaRPr lang="ca-ES" sz="1800" b="1" dirty="0"/>
        </a:p>
      </dgm:t>
    </dgm:pt>
    <dgm:pt modelId="{3BE03023-4CFB-4660-AB0B-BDCA50CC2D5D}" type="parTrans" cxnId="{9A238FF6-B923-4EB7-8A53-6F1312817218}">
      <dgm:prSet/>
      <dgm:spPr/>
      <dgm:t>
        <a:bodyPr/>
        <a:lstStyle/>
        <a:p>
          <a:endParaRPr lang="ca-ES"/>
        </a:p>
      </dgm:t>
    </dgm:pt>
    <dgm:pt modelId="{81EF6417-F607-499D-BB05-B1898780AC3D}" type="sibTrans" cxnId="{9A238FF6-B923-4EB7-8A53-6F1312817218}">
      <dgm:prSet/>
      <dgm:spPr/>
      <dgm:t>
        <a:bodyPr/>
        <a:lstStyle/>
        <a:p>
          <a:endParaRPr lang="ca-ES"/>
        </a:p>
      </dgm:t>
    </dgm:pt>
    <dgm:pt modelId="{8D5D7303-1D9E-4409-9C1A-A77AA11A723E}">
      <dgm:prSet phldrT="[Text]" custT="1"/>
      <dgm:spPr/>
      <dgm:t>
        <a:bodyPr/>
        <a:lstStyle/>
        <a:p>
          <a:r>
            <a:rPr lang="ca-ES" sz="1400" smtClean="0"/>
            <a:t>Seguiment i actualització</a:t>
          </a:r>
          <a:endParaRPr lang="ca-ES" sz="1400" dirty="0"/>
        </a:p>
      </dgm:t>
    </dgm:pt>
    <dgm:pt modelId="{D6B3D15C-DE23-4C9E-B382-7D1DEB95DA4F}" type="parTrans" cxnId="{8BB74310-500C-43B7-9AE2-A6F80917EBE4}">
      <dgm:prSet/>
      <dgm:spPr/>
      <dgm:t>
        <a:bodyPr/>
        <a:lstStyle/>
        <a:p>
          <a:endParaRPr lang="ca-ES"/>
        </a:p>
      </dgm:t>
    </dgm:pt>
    <dgm:pt modelId="{E1A66BC2-1E93-4781-A8AE-8CFD8DF81C4B}" type="sibTrans" cxnId="{8BB74310-500C-43B7-9AE2-A6F80917EBE4}">
      <dgm:prSet/>
      <dgm:spPr/>
      <dgm:t>
        <a:bodyPr/>
        <a:lstStyle/>
        <a:p>
          <a:endParaRPr lang="ca-ES"/>
        </a:p>
      </dgm:t>
    </dgm:pt>
    <dgm:pt modelId="{CCF26C93-9F09-4EE5-9FF2-D4C6CEE2D122}">
      <dgm:prSet phldrT="[Text]" custT="1"/>
      <dgm:spPr/>
      <dgm:t>
        <a:bodyPr/>
        <a:lstStyle/>
        <a:p>
          <a:r>
            <a:rPr lang="ca-ES" sz="1800" b="1" smtClean="0"/>
            <a:t>Dinamitzadors/es</a:t>
          </a:r>
          <a:endParaRPr lang="ca-ES" sz="1800" b="1" dirty="0"/>
        </a:p>
      </dgm:t>
    </dgm:pt>
    <dgm:pt modelId="{4E1A115C-2DC5-46D7-82D3-2AA68FA9A2C4}" type="parTrans" cxnId="{FF2CD899-3AE6-41BA-807E-64F88315B880}">
      <dgm:prSet/>
      <dgm:spPr/>
      <dgm:t>
        <a:bodyPr/>
        <a:lstStyle/>
        <a:p>
          <a:endParaRPr lang="ca-ES"/>
        </a:p>
      </dgm:t>
    </dgm:pt>
    <dgm:pt modelId="{F921583A-971C-4CF8-9D62-4B039EB4BCC9}" type="sibTrans" cxnId="{FF2CD899-3AE6-41BA-807E-64F88315B880}">
      <dgm:prSet/>
      <dgm:spPr/>
      <dgm:t>
        <a:bodyPr/>
        <a:lstStyle/>
        <a:p>
          <a:endParaRPr lang="ca-ES"/>
        </a:p>
      </dgm:t>
    </dgm:pt>
    <dgm:pt modelId="{1B00E116-5BF1-4E51-82DB-DDFFD928FB77}">
      <dgm:prSet phldrT="[Text]" custT="1"/>
      <dgm:spPr/>
      <dgm:t>
        <a:bodyPr/>
        <a:lstStyle/>
        <a:p>
          <a:r>
            <a:rPr lang="ca-ES" sz="1400" smtClean="0"/>
            <a:t>Alumnes o ex alumnes del centre</a:t>
          </a:r>
          <a:endParaRPr lang="ca-ES" sz="1400" dirty="0"/>
        </a:p>
      </dgm:t>
    </dgm:pt>
    <dgm:pt modelId="{05089D79-2A87-4DED-981D-453674B2600B}" type="parTrans" cxnId="{D8CB9C3B-12D7-4BF1-917B-DA201F1EEF76}">
      <dgm:prSet/>
      <dgm:spPr/>
      <dgm:t>
        <a:bodyPr/>
        <a:lstStyle/>
        <a:p>
          <a:endParaRPr lang="ca-ES"/>
        </a:p>
      </dgm:t>
    </dgm:pt>
    <dgm:pt modelId="{1E237C93-5020-48B5-8B7D-0756B4E60DCE}" type="sibTrans" cxnId="{D8CB9C3B-12D7-4BF1-917B-DA201F1EEF76}">
      <dgm:prSet/>
      <dgm:spPr/>
      <dgm:t>
        <a:bodyPr/>
        <a:lstStyle/>
        <a:p>
          <a:endParaRPr lang="ca-ES"/>
        </a:p>
      </dgm:t>
    </dgm:pt>
    <dgm:pt modelId="{2A07B896-6CA4-4690-BF36-93278B7B44DA}">
      <dgm:prSet phldrT="[Text]" custT="1"/>
      <dgm:spPr/>
      <dgm:t>
        <a:bodyPr/>
        <a:lstStyle/>
        <a:p>
          <a:r>
            <a:rPr lang="ca-ES" sz="1400" dirty="0"/>
            <a:t>Professor (EF)</a:t>
          </a:r>
        </a:p>
      </dgm:t>
    </dgm:pt>
    <dgm:pt modelId="{BA23BC90-B176-4746-BE4C-B3E174C68D3C}" type="parTrans" cxnId="{19E42031-1750-4C97-8592-6C97A011D688}">
      <dgm:prSet/>
      <dgm:spPr/>
      <dgm:t>
        <a:bodyPr/>
        <a:lstStyle/>
        <a:p>
          <a:endParaRPr lang="ca-ES"/>
        </a:p>
      </dgm:t>
    </dgm:pt>
    <dgm:pt modelId="{901EAFB4-D0F4-4906-8BA0-25EB7004DFBE}" type="sibTrans" cxnId="{19E42031-1750-4C97-8592-6C97A011D688}">
      <dgm:prSet/>
      <dgm:spPr/>
      <dgm:t>
        <a:bodyPr/>
        <a:lstStyle/>
        <a:p>
          <a:endParaRPr lang="ca-ES"/>
        </a:p>
      </dgm:t>
    </dgm:pt>
    <dgm:pt modelId="{ABFE9C23-E46C-407F-8B65-842931395DBA}">
      <dgm:prSet phldrT="[Text]" custT="1"/>
      <dgm:spPr/>
      <dgm:t>
        <a:bodyPr/>
        <a:lstStyle/>
        <a:p>
          <a:r>
            <a:rPr lang="ca-ES" sz="1400" dirty="0"/>
            <a:t>Nomenat per equip directiu</a:t>
          </a:r>
        </a:p>
      </dgm:t>
    </dgm:pt>
    <dgm:pt modelId="{EB6CE4BE-D63D-4617-A8DA-2CF47F7652E9}" type="parTrans" cxnId="{0A3FCE5E-B4BF-412C-90C7-E544C6166224}">
      <dgm:prSet/>
      <dgm:spPr/>
      <dgm:t>
        <a:bodyPr/>
        <a:lstStyle/>
        <a:p>
          <a:endParaRPr lang="ca-ES"/>
        </a:p>
      </dgm:t>
    </dgm:pt>
    <dgm:pt modelId="{C09A8306-9905-4E04-942C-9162E051094B}" type="sibTrans" cxnId="{0A3FCE5E-B4BF-412C-90C7-E544C6166224}">
      <dgm:prSet/>
      <dgm:spPr/>
      <dgm:t>
        <a:bodyPr/>
        <a:lstStyle/>
        <a:p>
          <a:endParaRPr lang="ca-ES"/>
        </a:p>
      </dgm:t>
    </dgm:pt>
    <dgm:pt modelId="{B20AFFA9-A412-42FF-B8F9-E257A07CA015}">
      <dgm:prSet phldrT="[Text]" custT="1"/>
      <dgm:spPr/>
      <dgm:t>
        <a:bodyPr/>
        <a:lstStyle/>
        <a:p>
          <a:r>
            <a:rPr lang="ca-ES" sz="1400" smtClean="0"/>
            <a:t>Seleccionats i tutoritzats pel coordinador/a</a:t>
          </a:r>
          <a:endParaRPr lang="ca-ES" sz="1400" dirty="0"/>
        </a:p>
      </dgm:t>
    </dgm:pt>
    <dgm:pt modelId="{C1CDA3FA-EBD9-4F37-9952-4564FA288A70}" type="parTrans" cxnId="{0170580C-95EC-48DC-ACC2-E4E383CBA38C}">
      <dgm:prSet/>
      <dgm:spPr/>
      <dgm:t>
        <a:bodyPr/>
        <a:lstStyle/>
        <a:p>
          <a:endParaRPr lang="ca-ES"/>
        </a:p>
      </dgm:t>
    </dgm:pt>
    <dgm:pt modelId="{A4E3C88E-4B7C-47E6-B0F3-821D34DD7713}" type="sibTrans" cxnId="{0170580C-95EC-48DC-ACC2-E4E383CBA38C}">
      <dgm:prSet/>
      <dgm:spPr/>
      <dgm:t>
        <a:bodyPr/>
        <a:lstStyle/>
        <a:p>
          <a:endParaRPr lang="ca-ES"/>
        </a:p>
      </dgm:t>
    </dgm:pt>
    <dgm:pt modelId="{ECD49842-9E45-4DD6-A7D8-B0C760781485}">
      <dgm:prSet phldrT="[Text]" custT="1"/>
      <dgm:spPr/>
      <dgm:t>
        <a:bodyPr/>
        <a:lstStyle/>
        <a:p>
          <a:pPr algn="l"/>
          <a:r>
            <a:rPr lang="ca-ES" sz="1400" smtClean="0"/>
            <a:t>Existéncia Agrupació d’AEE/SEE</a:t>
          </a:r>
          <a:endParaRPr lang="ca-ES" sz="1400" dirty="0"/>
        </a:p>
      </dgm:t>
    </dgm:pt>
    <dgm:pt modelId="{9E325D63-D441-4F6F-85CD-240A7C47A6C6}" type="parTrans" cxnId="{DCB231BF-EE0B-4D43-BBD3-CFC3AE690DCA}">
      <dgm:prSet/>
      <dgm:spPr/>
      <dgm:t>
        <a:bodyPr/>
        <a:lstStyle/>
        <a:p>
          <a:endParaRPr lang="ca-ES"/>
        </a:p>
      </dgm:t>
    </dgm:pt>
    <dgm:pt modelId="{718F95FD-0216-488B-83D2-FB9B619F6718}" type="sibTrans" cxnId="{DCB231BF-EE0B-4D43-BBD3-CFC3AE690DCA}">
      <dgm:prSet/>
      <dgm:spPr/>
      <dgm:t>
        <a:bodyPr/>
        <a:lstStyle/>
        <a:p>
          <a:endParaRPr lang="ca-ES"/>
        </a:p>
      </dgm:t>
    </dgm:pt>
    <dgm:pt modelId="{A5A3A5FE-FCD1-42B5-9588-1AF0C3326888}" type="pres">
      <dgm:prSet presAssocID="{C0017B62-2FAA-42AD-ADEE-D97C33CE573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D1DE16F-3C53-4FE6-A308-0E56F8A20174}" type="pres">
      <dgm:prSet presAssocID="{C0017B62-2FAA-42AD-ADEE-D97C33CE5737}" presName="ellipse1" presStyleLbl="vennNode1" presStyleIdx="0" presStyleCnt="4" custScaleX="111751" custScaleY="99595" custLinFactNeighborX="9418" custLinFactNeighborY="-1283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E06198-1E44-4010-973A-DE3C97A40EF7}" type="pres">
      <dgm:prSet presAssocID="{C0017B62-2FAA-42AD-ADEE-D97C33CE5737}" presName="ellipse2" presStyleLbl="vennNode1" presStyleIdx="1" presStyleCnt="4" custLinFactNeighborX="-22742" custLinFactNeighborY="417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A585328-894A-4865-BD6A-80F4A401336F}" type="pres">
      <dgm:prSet presAssocID="{C0017B62-2FAA-42AD-ADEE-D97C33CE5737}" presName="ellipse3" presStyleLbl="vennNode1" presStyleIdx="2" presStyleCnt="4" custScaleX="110428" custScaleY="10743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FC47D1D-66E9-4EE1-AAF5-5929C27901CB}" type="pres">
      <dgm:prSet presAssocID="{C0017B62-2FAA-42AD-ADEE-D97C33CE5737}" presName="ellipse4" presStyleLbl="vennNode1" presStyleIdx="3" presStyleCnt="4" custScaleX="113333" custScaleY="109411" custLinFactNeighborX="-37252" custLinFactNeighborY="-326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CD3EEBC-1198-40A7-AE64-9DB363EFD484}" type="presOf" srcId="{C0017B62-2FAA-42AD-ADEE-D97C33CE5737}" destId="{A5A3A5FE-FCD1-42B5-9588-1AF0C3326888}" srcOrd="0" destOrd="0" presId="urn:microsoft.com/office/officeart/2005/8/layout/rings+Icon"/>
    <dgm:cxn modelId="{6AE513BE-B0B5-44DB-9CF2-FE933A650D12}" type="presOf" srcId="{D7396F3D-8BA1-4631-8ABB-7187356F58A0}" destId="{BD1DE16F-3C53-4FE6-A308-0E56F8A20174}" srcOrd="0" destOrd="1" presId="urn:microsoft.com/office/officeart/2005/8/layout/rings+Icon"/>
    <dgm:cxn modelId="{29AE844A-839B-48F8-A968-5D808D6894F9}" type="presOf" srcId="{8D5D7303-1D9E-4409-9C1A-A77AA11A723E}" destId="{6A585328-894A-4865-BD6A-80F4A401336F}" srcOrd="0" destOrd="1" presId="urn:microsoft.com/office/officeart/2005/8/layout/rings+Icon"/>
    <dgm:cxn modelId="{FF2CD899-3AE6-41BA-807E-64F88315B880}" srcId="{C0017B62-2FAA-42AD-ADEE-D97C33CE5737}" destId="{CCF26C93-9F09-4EE5-9FF2-D4C6CEE2D122}" srcOrd="3" destOrd="0" parTransId="{4E1A115C-2DC5-46D7-82D3-2AA68FA9A2C4}" sibTransId="{F921583A-971C-4CF8-9D62-4B039EB4BCC9}"/>
    <dgm:cxn modelId="{19E42031-1750-4C97-8592-6C97A011D688}" srcId="{A47E1CBB-1E74-4BA2-9BFE-BA2A99D92E6A}" destId="{2A07B896-6CA4-4690-BF36-93278B7B44DA}" srcOrd="0" destOrd="0" parTransId="{BA23BC90-B176-4746-BE4C-B3E174C68D3C}" sibTransId="{901EAFB4-D0F4-4906-8BA0-25EB7004DFBE}"/>
    <dgm:cxn modelId="{613156F7-FDEA-46F3-A8AB-B2266DB566DE}" type="presOf" srcId="{ABFE9C23-E46C-407F-8B65-842931395DBA}" destId="{4CE06198-1E44-4010-973A-DE3C97A40EF7}" srcOrd="0" destOrd="2" presId="urn:microsoft.com/office/officeart/2005/8/layout/rings+Icon"/>
    <dgm:cxn modelId="{0170580C-95EC-48DC-ACC2-E4E383CBA38C}" srcId="{CCF26C93-9F09-4EE5-9FF2-D4C6CEE2D122}" destId="{B20AFFA9-A412-42FF-B8F9-E257A07CA015}" srcOrd="1" destOrd="0" parTransId="{C1CDA3FA-EBD9-4F37-9952-4564FA288A70}" sibTransId="{A4E3C88E-4B7C-47E6-B0F3-821D34DD7713}"/>
    <dgm:cxn modelId="{8BB74310-500C-43B7-9AE2-A6F80917EBE4}" srcId="{AD55EBA1-4FC9-42D0-A7C8-381D95998995}" destId="{8D5D7303-1D9E-4409-9C1A-A77AA11A723E}" srcOrd="0" destOrd="0" parTransId="{D6B3D15C-DE23-4C9E-B382-7D1DEB95DA4F}" sibTransId="{E1A66BC2-1E93-4781-A8AE-8CFD8DF81C4B}"/>
    <dgm:cxn modelId="{4ACFE068-3357-4AAA-B8CF-6BEC3AD8EAC3}" type="presOf" srcId="{ECD49842-9E45-4DD6-A7D8-B0C760781485}" destId="{BD1DE16F-3C53-4FE6-A308-0E56F8A20174}" srcOrd="0" destOrd="2" presId="urn:microsoft.com/office/officeart/2005/8/layout/rings+Icon"/>
    <dgm:cxn modelId="{B6B4994C-7EF7-4B05-8438-0FE45E511580}" srcId="{C0017B62-2FAA-42AD-ADEE-D97C33CE5737}" destId="{A47E1CBB-1E74-4BA2-9BFE-BA2A99D92E6A}" srcOrd="1" destOrd="0" parTransId="{587FE3D9-0248-43C6-8D52-A1C8E4ACCA4E}" sibTransId="{579D4CC8-9C9B-4177-99EF-EA57F8C9A45E}"/>
    <dgm:cxn modelId="{0A3FCE5E-B4BF-412C-90C7-E544C6166224}" srcId="{A47E1CBB-1E74-4BA2-9BFE-BA2A99D92E6A}" destId="{ABFE9C23-E46C-407F-8B65-842931395DBA}" srcOrd="1" destOrd="0" parTransId="{EB6CE4BE-D63D-4617-A8DA-2CF47F7652E9}" sibTransId="{C09A8306-9905-4E04-942C-9162E051094B}"/>
    <dgm:cxn modelId="{9A238FF6-B923-4EB7-8A53-6F1312817218}" srcId="{C0017B62-2FAA-42AD-ADEE-D97C33CE5737}" destId="{AD55EBA1-4FC9-42D0-A7C8-381D95998995}" srcOrd="2" destOrd="0" parTransId="{3BE03023-4CFB-4660-AB0B-BDCA50CC2D5D}" sibTransId="{81EF6417-F607-499D-BB05-B1898780AC3D}"/>
    <dgm:cxn modelId="{C5C07DE4-973E-4CD3-ACC0-A9B65606F995}" type="presOf" srcId="{1B00E116-5BF1-4E51-82DB-DDFFD928FB77}" destId="{FFC47D1D-66E9-4EE1-AAF5-5929C27901CB}" srcOrd="0" destOrd="1" presId="urn:microsoft.com/office/officeart/2005/8/layout/rings+Icon"/>
    <dgm:cxn modelId="{F7B33469-9D81-4AA9-ACF8-ACD412C3258D}" type="presOf" srcId="{A47E1CBB-1E74-4BA2-9BFE-BA2A99D92E6A}" destId="{4CE06198-1E44-4010-973A-DE3C97A40EF7}" srcOrd="0" destOrd="0" presId="urn:microsoft.com/office/officeart/2005/8/layout/rings+Icon"/>
    <dgm:cxn modelId="{66A708C3-1F01-49CA-9F64-FD9CDEA9A286}" srcId="{EAE06C31-2158-4C13-A621-9C992C6D590B}" destId="{D7396F3D-8BA1-4631-8ABB-7187356F58A0}" srcOrd="0" destOrd="0" parTransId="{446520A0-B9EF-4FF2-8784-AF8463723FCC}" sibTransId="{0CB7583E-505C-4862-9B1C-D48B866DE088}"/>
    <dgm:cxn modelId="{E0D6864B-DAA7-46AC-805C-114BD695A8F4}" type="presOf" srcId="{AD55EBA1-4FC9-42D0-A7C8-381D95998995}" destId="{6A585328-894A-4865-BD6A-80F4A401336F}" srcOrd="0" destOrd="0" presId="urn:microsoft.com/office/officeart/2005/8/layout/rings+Icon"/>
    <dgm:cxn modelId="{CF55767A-C2AC-4F90-97CA-B9094900D2B1}" type="presOf" srcId="{CCF26C93-9F09-4EE5-9FF2-D4C6CEE2D122}" destId="{FFC47D1D-66E9-4EE1-AAF5-5929C27901CB}" srcOrd="0" destOrd="0" presId="urn:microsoft.com/office/officeart/2005/8/layout/rings+Icon"/>
    <dgm:cxn modelId="{DCB231BF-EE0B-4D43-BBD3-CFC3AE690DCA}" srcId="{EAE06C31-2158-4C13-A621-9C992C6D590B}" destId="{ECD49842-9E45-4DD6-A7D8-B0C760781485}" srcOrd="1" destOrd="0" parTransId="{9E325D63-D441-4F6F-85CD-240A7C47A6C6}" sibTransId="{718F95FD-0216-488B-83D2-FB9B619F6718}"/>
    <dgm:cxn modelId="{315F44E1-552B-4D65-ADC1-410C6947DC89}" type="presOf" srcId="{B20AFFA9-A412-42FF-B8F9-E257A07CA015}" destId="{FFC47D1D-66E9-4EE1-AAF5-5929C27901CB}" srcOrd="0" destOrd="2" presId="urn:microsoft.com/office/officeart/2005/8/layout/rings+Icon"/>
    <dgm:cxn modelId="{D8CB9C3B-12D7-4BF1-917B-DA201F1EEF76}" srcId="{CCF26C93-9F09-4EE5-9FF2-D4C6CEE2D122}" destId="{1B00E116-5BF1-4E51-82DB-DDFFD928FB77}" srcOrd="0" destOrd="0" parTransId="{05089D79-2A87-4DED-981D-453674B2600B}" sibTransId="{1E237C93-5020-48B5-8B7D-0756B4E60DCE}"/>
    <dgm:cxn modelId="{05C9CA95-E978-4E28-9987-9B01625DBFCB}" type="presOf" srcId="{EAE06C31-2158-4C13-A621-9C992C6D590B}" destId="{BD1DE16F-3C53-4FE6-A308-0E56F8A20174}" srcOrd="0" destOrd="0" presId="urn:microsoft.com/office/officeart/2005/8/layout/rings+Icon"/>
    <dgm:cxn modelId="{2738BD75-0EF2-4B11-B9E9-2735D46C3832}" type="presOf" srcId="{2A07B896-6CA4-4690-BF36-93278B7B44DA}" destId="{4CE06198-1E44-4010-973A-DE3C97A40EF7}" srcOrd="0" destOrd="1" presId="urn:microsoft.com/office/officeart/2005/8/layout/rings+Icon"/>
    <dgm:cxn modelId="{4F3A3721-DB6B-41C0-A0D2-7565F816F004}" srcId="{C0017B62-2FAA-42AD-ADEE-D97C33CE5737}" destId="{EAE06C31-2158-4C13-A621-9C992C6D590B}" srcOrd="0" destOrd="0" parTransId="{E912B606-BC2C-496B-AE53-B00CAEFAD6CD}" sibTransId="{811F5AC4-A1F4-4F22-8C7D-2307C736FBE2}"/>
    <dgm:cxn modelId="{81DF3E60-AB82-4D66-BA54-272055ADA7C4}" type="presParOf" srcId="{A5A3A5FE-FCD1-42B5-9588-1AF0C3326888}" destId="{BD1DE16F-3C53-4FE6-A308-0E56F8A20174}" srcOrd="0" destOrd="0" presId="urn:microsoft.com/office/officeart/2005/8/layout/rings+Icon"/>
    <dgm:cxn modelId="{3822004F-4460-44BE-8F80-11319483CFD4}" type="presParOf" srcId="{A5A3A5FE-FCD1-42B5-9588-1AF0C3326888}" destId="{4CE06198-1E44-4010-973A-DE3C97A40EF7}" srcOrd="1" destOrd="0" presId="urn:microsoft.com/office/officeart/2005/8/layout/rings+Icon"/>
    <dgm:cxn modelId="{921A7CD1-8375-42B5-BAEE-C7BE0E026D40}" type="presParOf" srcId="{A5A3A5FE-FCD1-42B5-9588-1AF0C3326888}" destId="{6A585328-894A-4865-BD6A-80F4A401336F}" srcOrd="2" destOrd="0" presId="urn:microsoft.com/office/officeart/2005/8/layout/rings+Icon"/>
    <dgm:cxn modelId="{3EB8CD96-28EB-4133-B415-8B803D07ABF7}" type="presParOf" srcId="{A5A3A5FE-FCD1-42B5-9588-1AF0C3326888}" destId="{FFC47D1D-66E9-4EE1-AAF5-5929C27901CB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F11E1-05E7-4335-A934-41968243AA60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EE0A88EB-E07A-4CCC-9F47-A9185F824F24}">
      <dgm:prSet phldrT="[Text]"/>
      <dgm:spPr/>
      <dgm:t>
        <a:bodyPr/>
        <a:lstStyle/>
        <a:p>
          <a:r>
            <a:rPr lang="ca-ES" smtClean="0"/>
            <a:t>Departament Educació: comissionats/des</a:t>
          </a:r>
          <a:endParaRPr lang="ca-ES" dirty="0"/>
        </a:p>
      </dgm:t>
    </dgm:pt>
    <dgm:pt modelId="{76B4EFE3-9145-4230-8ED5-E571FD312026}" type="parTrans" cxnId="{0FE08EF6-B0B1-4E9C-AF5C-5294C19CA40D}">
      <dgm:prSet/>
      <dgm:spPr/>
      <dgm:t>
        <a:bodyPr/>
        <a:lstStyle/>
        <a:p>
          <a:endParaRPr lang="ca-ES"/>
        </a:p>
      </dgm:t>
    </dgm:pt>
    <dgm:pt modelId="{D36A95D6-6AC4-475B-821B-D66284520FB3}" type="sibTrans" cxnId="{0FE08EF6-B0B1-4E9C-AF5C-5294C19CA40D}">
      <dgm:prSet/>
      <dgm:spPr/>
      <dgm:t>
        <a:bodyPr/>
        <a:lstStyle/>
        <a:p>
          <a:endParaRPr lang="ca-ES"/>
        </a:p>
      </dgm:t>
    </dgm:pt>
    <dgm:pt modelId="{F04629B1-9C45-497B-8827-B794935890DC}">
      <dgm:prSet phldrT="[Text]"/>
      <dgm:spPr/>
      <dgm:t>
        <a:bodyPr/>
        <a:lstStyle/>
        <a:p>
          <a:r>
            <a:rPr lang="ca-ES"/>
            <a:t>Consells esportius</a:t>
          </a:r>
        </a:p>
      </dgm:t>
    </dgm:pt>
    <dgm:pt modelId="{3D17B5A1-D530-4DB1-BDAA-A21C56F78599}" type="parTrans" cxnId="{6B6803AD-FDBF-434E-AF5A-1DA26FF1D392}">
      <dgm:prSet/>
      <dgm:spPr/>
      <dgm:t>
        <a:bodyPr/>
        <a:lstStyle/>
        <a:p>
          <a:endParaRPr lang="ca-ES"/>
        </a:p>
      </dgm:t>
    </dgm:pt>
    <dgm:pt modelId="{84453E7E-474E-48D4-8219-6FE7FF8FC4BA}" type="sibTrans" cxnId="{6B6803AD-FDBF-434E-AF5A-1DA26FF1D392}">
      <dgm:prSet/>
      <dgm:spPr/>
      <dgm:t>
        <a:bodyPr/>
        <a:lstStyle/>
        <a:p>
          <a:endParaRPr lang="ca-ES"/>
        </a:p>
      </dgm:t>
    </dgm:pt>
    <dgm:pt modelId="{C7D08808-BA98-4413-B47A-AC493181F5E2}">
      <dgm:prSet phldrT="[Text]"/>
      <dgm:spPr/>
      <dgm:t>
        <a:bodyPr/>
        <a:lstStyle/>
        <a:p>
          <a:r>
            <a:rPr lang="ca-ES" dirty="0"/>
            <a:t>Ajuntaments</a:t>
          </a:r>
        </a:p>
      </dgm:t>
    </dgm:pt>
    <dgm:pt modelId="{C4A8F2AF-93DF-4072-AAC8-34FD6D20F747}" type="parTrans" cxnId="{0E9B4B5A-F309-41D7-856D-E17E1EBF61C8}">
      <dgm:prSet/>
      <dgm:spPr/>
      <dgm:t>
        <a:bodyPr/>
        <a:lstStyle/>
        <a:p>
          <a:endParaRPr lang="ca-ES"/>
        </a:p>
      </dgm:t>
    </dgm:pt>
    <dgm:pt modelId="{C90217CA-31EE-4874-ACD2-29B19B141712}" type="sibTrans" cxnId="{0E9B4B5A-F309-41D7-856D-E17E1EBF61C8}">
      <dgm:prSet/>
      <dgm:spPr/>
      <dgm:t>
        <a:bodyPr/>
        <a:lstStyle/>
        <a:p>
          <a:endParaRPr lang="ca-ES"/>
        </a:p>
      </dgm:t>
    </dgm:pt>
    <dgm:pt modelId="{C64C64B2-77F6-4A2B-B17E-3499DE1C92A8}">
      <dgm:prSet phldrT="[Text]" custT="1"/>
      <dgm:spPr/>
      <dgm:t>
        <a:bodyPr/>
        <a:lstStyle/>
        <a:p>
          <a:r>
            <a:rPr lang="ca-ES" dirty="0"/>
            <a:t>CCE</a:t>
          </a:r>
          <a:endParaRPr lang="ca-ES" sz="1100" dirty="0"/>
        </a:p>
      </dgm:t>
    </dgm:pt>
    <dgm:pt modelId="{AA779164-184F-4B65-8B4E-BB4B5ADB5D23}" type="sibTrans" cxnId="{2795D129-2D70-437A-8ED9-C3BF370C2351}">
      <dgm:prSet/>
      <dgm:spPr/>
      <dgm:t>
        <a:bodyPr/>
        <a:lstStyle/>
        <a:p>
          <a:endParaRPr lang="ca-ES"/>
        </a:p>
      </dgm:t>
    </dgm:pt>
    <dgm:pt modelId="{FBBBCBA9-1FC7-4EA4-890E-D68E76D96E3B}" type="parTrans" cxnId="{2795D129-2D70-437A-8ED9-C3BF370C2351}">
      <dgm:prSet/>
      <dgm:spPr/>
      <dgm:t>
        <a:bodyPr/>
        <a:lstStyle/>
        <a:p>
          <a:endParaRPr lang="ca-ES"/>
        </a:p>
      </dgm:t>
    </dgm:pt>
    <dgm:pt modelId="{0B7A08B7-6312-458F-8883-5FFA766D9F01}">
      <dgm:prSet phldrT="[Text]"/>
      <dgm:spPr/>
      <dgm:t>
        <a:bodyPr/>
        <a:lstStyle/>
        <a:p>
          <a:r>
            <a:rPr lang="ca-ES" dirty="0"/>
            <a:t>COORDINADOR</a:t>
          </a:r>
        </a:p>
      </dgm:t>
    </dgm:pt>
    <dgm:pt modelId="{AFD18C98-F9A4-4580-8AAB-A1814FED08A0}" type="parTrans" cxnId="{3035BB52-E2BC-46D6-B04B-ADBC0CFBBFD4}">
      <dgm:prSet/>
      <dgm:spPr/>
      <dgm:t>
        <a:bodyPr/>
        <a:lstStyle/>
        <a:p>
          <a:endParaRPr lang="ca-ES"/>
        </a:p>
      </dgm:t>
    </dgm:pt>
    <dgm:pt modelId="{07C2AD7B-00D4-43DC-ABC3-2A4237DD984C}" type="sibTrans" cxnId="{3035BB52-E2BC-46D6-B04B-ADBC0CFBBFD4}">
      <dgm:prSet/>
      <dgm:spPr/>
      <dgm:t>
        <a:bodyPr/>
        <a:lstStyle/>
        <a:p>
          <a:endParaRPr lang="ca-ES"/>
        </a:p>
      </dgm:t>
    </dgm:pt>
    <dgm:pt modelId="{2A49CA01-65F2-4BDB-B5BF-2E2BDD188EE7}" type="pres">
      <dgm:prSet presAssocID="{639F11E1-05E7-4335-A934-41968243AA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B31278BA-598B-4B5A-B3FE-59F344BDB830}" type="pres">
      <dgm:prSet presAssocID="{C64C64B2-77F6-4A2B-B17E-3499DE1C92A8}" presName="Accent1" presStyleCnt="0"/>
      <dgm:spPr/>
      <dgm:t>
        <a:bodyPr/>
        <a:lstStyle/>
        <a:p>
          <a:endParaRPr lang="ca-ES"/>
        </a:p>
      </dgm:t>
    </dgm:pt>
    <dgm:pt modelId="{FCDC3278-1736-4812-AD47-26F36131A35C}" type="pres">
      <dgm:prSet presAssocID="{C64C64B2-77F6-4A2B-B17E-3499DE1C92A8}" presName="Accent" presStyleLbl="node1" presStyleIdx="0" presStyleCnt="5"/>
      <dgm:spPr/>
      <dgm:t>
        <a:bodyPr/>
        <a:lstStyle/>
        <a:p>
          <a:endParaRPr lang="ca-ES"/>
        </a:p>
      </dgm:t>
    </dgm:pt>
    <dgm:pt modelId="{4B35A452-BEFA-44BA-BE0B-8B52807F14A4}" type="pres">
      <dgm:prSet presAssocID="{C64C64B2-77F6-4A2B-B17E-3499DE1C92A8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7480471-355B-41A5-AD20-350D41CDDBB0}" type="pres">
      <dgm:prSet presAssocID="{EE0A88EB-E07A-4CCC-9F47-A9185F824F24}" presName="Accent2" presStyleCnt="0"/>
      <dgm:spPr/>
      <dgm:t>
        <a:bodyPr/>
        <a:lstStyle/>
        <a:p>
          <a:endParaRPr lang="ca-ES"/>
        </a:p>
      </dgm:t>
    </dgm:pt>
    <dgm:pt modelId="{55A52ACC-1BD5-4BE6-ACF5-8AA34179F840}" type="pres">
      <dgm:prSet presAssocID="{EE0A88EB-E07A-4CCC-9F47-A9185F824F24}" presName="Accent" presStyleLbl="node1" presStyleIdx="1" presStyleCnt="5"/>
      <dgm:spPr/>
      <dgm:t>
        <a:bodyPr/>
        <a:lstStyle/>
        <a:p>
          <a:endParaRPr lang="ca-ES"/>
        </a:p>
      </dgm:t>
    </dgm:pt>
    <dgm:pt modelId="{1BDB0AFF-29F6-4596-B6F9-2AA6B909D22B}" type="pres">
      <dgm:prSet presAssocID="{EE0A88EB-E07A-4CCC-9F47-A9185F824F24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4554CB1-CE2A-482E-998E-BE522CE62008}" type="pres">
      <dgm:prSet presAssocID="{F04629B1-9C45-497B-8827-B794935890DC}" presName="Accent3" presStyleCnt="0"/>
      <dgm:spPr/>
      <dgm:t>
        <a:bodyPr/>
        <a:lstStyle/>
        <a:p>
          <a:endParaRPr lang="ca-ES"/>
        </a:p>
      </dgm:t>
    </dgm:pt>
    <dgm:pt modelId="{E6310703-7AFC-4108-9E47-F42B25A2BEEE}" type="pres">
      <dgm:prSet presAssocID="{F04629B1-9C45-497B-8827-B794935890DC}" presName="Accent" presStyleLbl="node1" presStyleIdx="2" presStyleCnt="5"/>
      <dgm:spPr/>
      <dgm:t>
        <a:bodyPr/>
        <a:lstStyle/>
        <a:p>
          <a:endParaRPr lang="ca-ES"/>
        </a:p>
      </dgm:t>
    </dgm:pt>
    <dgm:pt modelId="{C1B6FEAB-660F-4CA5-9FB1-BCFA565C824E}" type="pres">
      <dgm:prSet presAssocID="{F04629B1-9C45-497B-8827-B794935890DC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C04D795-8BE7-4893-AF6F-02102D979883}" type="pres">
      <dgm:prSet presAssocID="{C7D08808-BA98-4413-B47A-AC493181F5E2}" presName="Accent4" presStyleCnt="0"/>
      <dgm:spPr/>
      <dgm:t>
        <a:bodyPr/>
        <a:lstStyle/>
        <a:p>
          <a:endParaRPr lang="ca-ES"/>
        </a:p>
      </dgm:t>
    </dgm:pt>
    <dgm:pt modelId="{B1D67E68-D0FA-4C6C-90C1-7AC981858635}" type="pres">
      <dgm:prSet presAssocID="{C7D08808-BA98-4413-B47A-AC493181F5E2}" presName="Accent" presStyleLbl="node1" presStyleIdx="3" presStyleCnt="5"/>
      <dgm:spPr/>
      <dgm:t>
        <a:bodyPr/>
        <a:lstStyle/>
        <a:p>
          <a:endParaRPr lang="ca-ES"/>
        </a:p>
      </dgm:t>
    </dgm:pt>
    <dgm:pt modelId="{35CB1FDF-1542-49E7-B5DA-16E1216EABFB}" type="pres">
      <dgm:prSet presAssocID="{C7D08808-BA98-4413-B47A-AC493181F5E2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EE17E8E-A679-4A36-B6F2-298A4287B806}" type="pres">
      <dgm:prSet presAssocID="{0B7A08B7-6312-458F-8883-5FFA766D9F01}" presName="Accent5" presStyleCnt="0"/>
      <dgm:spPr/>
      <dgm:t>
        <a:bodyPr/>
        <a:lstStyle/>
        <a:p>
          <a:endParaRPr lang="ca-ES"/>
        </a:p>
      </dgm:t>
    </dgm:pt>
    <dgm:pt modelId="{2B0185DD-B133-4C18-9492-81FA0EC6E59C}" type="pres">
      <dgm:prSet presAssocID="{0B7A08B7-6312-458F-8883-5FFA766D9F01}" presName="Accent" presStyleLbl="node1" presStyleIdx="4" presStyleCnt="5"/>
      <dgm:spPr/>
      <dgm:t>
        <a:bodyPr/>
        <a:lstStyle/>
        <a:p>
          <a:endParaRPr lang="ca-ES"/>
        </a:p>
      </dgm:t>
    </dgm:pt>
    <dgm:pt modelId="{5BB4C6D4-C45B-4838-99A6-0CF00901B5A8}" type="pres">
      <dgm:prSet presAssocID="{0B7A08B7-6312-458F-8883-5FFA766D9F01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7D2D140-0DD9-479C-9254-AFDA4BF92880}" type="presOf" srcId="{C7D08808-BA98-4413-B47A-AC493181F5E2}" destId="{35CB1FDF-1542-49E7-B5DA-16E1216EABFB}" srcOrd="0" destOrd="0" presId="urn:microsoft.com/office/officeart/2009/layout/CircleArrowProcess"/>
    <dgm:cxn modelId="{0FE08EF6-B0B1-4E9C-AF5C-5294C19CA40D}" srcId="{639F11E1-05E7-4335-A934-41968243AA60}" destId="{EE0A88EB-E07A-4CCC-9F47-A9185F824F24}" srcOrd="1" destOrd="0" parTransId="{76B4EFE3-9145-4230-8ED5-E571FD312026}" sibTransId="{D36A95D6-6AC4-475B-821B-D66284520FB3}"/>
    <dgm:cxn modelId="{3035BB52-E2BC-46D6-B04B-ADBC0CFBBFD4}" srcId="{639F11E1-05E7-4335-A934-41968243AA60}" destId="{0B7A08B7-6312-458F-8883-5FFA766D9F01}" srcOrd="4" destOrd="0" parTransId="{AFD18C98-F9A4-4580-8AAB-A1814FED08A0}" sibTransId="{07C2AD7B-00D4-43DC-ABC3-2A4237DD984C}"/>
    <dgm:cxn modelId="{77A89929-2CBC-4B71-9769-FA6BDCEA9D98}" type="presOf" srcId="{C64C64B2-77F6-4A2B-B17E-3499DE1C92A8}" destId="{4B35A452-BEFA-44BA-BE0B-8B52807F14A4}" srcOrd="0" destOrd="0" presId="urn:microsoft.com/office/officeart/2009/layout/CircleArrowProcess"/>
    <dgm:cxn modelId="{0E9B4B5A-F309-41D7-856D-E17E1EBF61C8}" srcId="{639F11E1-05E7-4335-A934-41968243AA60}" destId="{C7D08808-BA98-4413-B47A-AC493181F5E2}" srcOrd="3" destOrd="0" parTransId="{C4A8F2AF-93DF-4072-AAC8-34FD6D20F747}" sibTransId="{C90217CA-31EE-4874-ACD2-29B19B141712}"/>
    <dgm:cxn modelId="{68A5DB9F-22FE-4163-949B-7866300F1DF9}" type="presOf" srcId="{F04629B1-9C45-497B-8827-B794935890DC}" destId="{C1B6FEAB-660F-4CA5-9FB1-BCFA565C824E}" srcOrd="0" destOrd="0" presId="urn:microsoft.com/office/officeart/2009/layout/CircleArrowProcess"/>
    <dgm:cxn modelId="{4CC6E14F-5092-42D1-98D5-777986DE1449}" type="presOf" srcId="{EE0A88EB-E07A-4CCC-9F47-A9185F824F24}" destId="{1BDB0AFF-29F6-4596-B6F9-2AA6B909D22B}" srcOrd="0" destOrd="0" presId="urn:microsoft.com/office/officeart/2009/layout/CircleArrowProcess"/>
    <dgm:cxn modelId="{6B6803AD-FDBF-434E-AF5A-1DA26FF1D392}" srcId="{639F11E1-05E7-4335-A934-41968243AA60}" destId="{F04629B1-9C45-497B-8827-B794935890DC}" srcOrd="2" destOrd="0" parTransId="{3D17B5A1-D530-4DB1-BDAA-A21C56F78599}" sibTransId="{84453E7E-474E-48D4-8219-6FE7FF8FC4BA}"/>
    <dgm:cxn modelId="{86757F9E-4209-4E60-8CC5-898241454CF3}" type="presOf" srcId="{0B7A08B7-6312-458F-8883-5FFA766D9F01}" destId="{5BB4C6D4-C45B-4838-99A6-0CF00901B5A8}" srcOrd="0" destOrd="0" presId="urn:microsoft.com/office/officeart/2009/layout/CircleArrowProcess"/>
    <dgm:cxn modelId="{7843646E-2C58-4D3B-828E-6E7681A25EEF}" type="presOf" srcId="{639F11E1-05E7-4335-A934-41968243AA60}" destId="{2A49CA01-65F2-4BDB-B5BF-2E2BDD188EE7}" srcOrd="0" destOrd="0" presId="urn:microsoft.com/office/officeart/2009/layout/CircleArrowProcess"/>
    <dgm:cxn modelId="{2795D129-2D70-437A-8ED9-C3BF370C2351}" srcId="{639F11E1-05E7-4335-A934-41968243AA60}" destId="{C64C64B2-77F6-4A2B-B17E-3499DE1C92A8}" srcOrd="0" destOrd="0" parTransId="{FBBBCBA9-1FC7-4EA4-890E-D68E76D96E3B}" sibTransId="{AA779164-184F-4B65-8B4E-BB4B5ADB5D23}"/>
    <dgm:cxn modelId="{07DD0154-1AA0-47B4-B611-03F50D356CE1}" type="presParOf" srcId="{2A49CA01-65F2-4BDB-B5BF-2E2BDD188EE7}" destId="{B31278BA-598B-4B5A-B3FE-59F344BDB830}" srcOrd="0" destOrd="0" presId="urn:microsoft.com/office/officeart/2009/layout/CircleArrowProcess"/>
    <dgm:cxn modelId="{3950C8F5-219D-47E4-86E1-2A6DED720F75}" type="presParOf" srcId="{B31278BA-598B-4B5A-B3FE-59F344BDB830}" destId="{FCDC3278-1736-4812-AD47-26F36131A35C}" srcOrd="0" destOrd="0" presId="urn:microsoft.com/office/officeart/2009/layout/CircleArrowProcess"/>
    <dgm:cxn modelId="{1A509575-17E4-40CF-98C8-1EECDE602071}" type="presParOf" srcId="{2A49CA01-65F2-4BDB-B5BF-2E2BDD188EE7}" destId="{4B35A452-BEFA-44BA-BE0B-8B52807F14A4}" srcOrd="1" destOrd="0" presId="urn:microsoft.com/office/officeart/2009/layout/CircleArrowProcess"/>
    <dgm:cxn modelId="{DDE447FB-29EB-43B2-B977-46445B467C28}" type="presParOf" srcId="{2A49CA01-65F2-4BDB-B5BF-2E2BDD188EE7}" destId="{D7480471-355B-41A5-AD20-350D41CDDBB0}" srcOrd="2" destOrd="0" presId="urn:microsoft.com/office/officeart/2009/layout/CircleArrowProcess"/>
    <dgm:cxn modelId="{96CB204C-1372-430E-B05B-C76039499179}" type="presParOf" srcId="{D7480471-355B-41A5-AD20-350D41CDDBB0}" destId="{55A52ACC-1BD5-4BE6-ACF5-8AA34179F840}" srcOrd="0" destOrd="0" presId="urn:microsoft.com/office/officeart/2009/layout/CircleArrowProcess"/>
    <dgm:cxn modelId="{C0672FD1-43A2-49BC-8682-943950BF4758}" type="presParOf" srcId="{2A49CA01-65F2-4BDB-B5BF-2E2BDD188EE7}" destId="{1BDB0AFF-29F6-4596-B6F9-2AA6B909D22B}" srcOrd="3" destOrd="0" presId="urn:microsoft.com/office/officeart/2009/layout/CircleArrowProcess"/>
    <dgm:cxn modelId="{82ED7477-7865-4E2A-A63D-F6F08FE9E0B1}" type="presParOf" srcId="{2A49CA01-65F2-4BDB-B5BF-2E2BDD188EE7}" destId="{74554CB1-CE2A-482E-998E-BE522CE62008}" srcOrd="4" destOrd="0" presId="urn:microsoft.com/office/officeart/2009/layout/CircleArrowProcess"/>
    <dgm:cxn modelId="{CD8E6CCC-F5BF-4496-8307-3BE44AB434F0}" type="presParOf" srcId="{74554CB1-CE2A-482E-998E-BE522CE62008}" destId="{E6310703-7AFC-4108-9E47-F42B25A2BEEE}" srcOrd="0" destOrd="0" presId="urn:microsoft.com/office/officeart/2009/layout/CircleArrowProcess"/>
    <dgm:cxn modelId="{EA2AE688-9310-4E48-B7BF-5F213B0B43CE}" type="presParOf" srcId="{2A49CA01-65F2-4BDB-B5BF-2E2BDD188EE7}" destId="{C1B6FEAB-660F-4CA5-9FB1-BCFA565C824E}" srcOrd="5" destOrd="0" presId="urn:microsoft.com/office/officeart/2009/layout/CircleArrowProcess"/>
    <dgm:cxn modelId="{1F0811A7-4704-4A06-9CC6-10087493387D}" type="presParOf" srcId="{2A49CA01-65F2-4BDB-B5BF-2E2BDD188EE7}" destId="{8C04D795-8BE7-4893-AF6F-02102D979883}" srcOrd="6" destOrd="0" presId="urn:microsoft.com/office/officeart/2009/layout/CircleArrowProcess"/>
    <dgm:cxn modelId="{7969ACE9-6456-4F94-B83C-69F59FDFECFC}" type="presParOf" srcId="{8C04D795-8BE7-4893-AF6F-02102D979883}" destId="{B1D67E68-D0FA-4C6C-90C1-7AC981858635}" srcOrd="0" destOrd="0" presId="urn:microsoft.com/office/officeart/2009/layout/CircleArrowProcess"/>
    <dgm:cxn modelId="{0839ED29-E327-48B5-ADEC-8DB1E64ECAF5}" type="presParOf" srcId="{2A49CA01-65F2-4BDB-B5BF-2E2BDD188EE7}" destId="{35CB1FDF-1542-49E7-B5DA-16E1216EABFB}" srcOrd="7" destOrd="0" presId="urn:microsoft.com/office/officeart/2009/layout/CircleArrowProcess"/>
    <dgm:cxn modelId="{AA6F35A0-0234-447F-AA9C-76FC322D04FF}" type="presParOf" srcId="{2A49CA01-65F2-4BDB-B5BF-2E2BDD188EE7}" destId="{2EE17E8E-A679-4A36-B6F2-298A4287B806}" srcOrd="8" destOrd="0" presId="urn:microsoft.com/office/officeart/2009/layout/CircleArrowProcess"/>
    <dgm:cxn modelId="{3D8F1885-0529-4CBE-B67D-DB9B7AF1AA50}" type="presParOf" srcId="{2EE17E8E-A679-4A36-B6F2-298A4287B806}" destId="{2B0185DD-B133-4C18-9492-81FA0EC6E59C}" srcOrd="0" destOrd="0" presId="urn:microsoft.com/office/officeart/2009/layout/CircleArrowProcess"/>
    <dgm:cxn modelId="{16A2D323-AF15-402A-982A-C8E21F9B79B7}" type="presParOf" srcId="{2A49CA01-65F2-4BDB-B5BF-2E2BDD188EE7}" destId="{5BB4C6D4-C45B-4838-99A6-0CF00901B5A8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17B62-2FAA-42AD-ADEE-D97C33CE573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AD55EBA1-4FC9-42D0-A7C8-381D95998995}">
      <dgm:prSet phldrT="[Text]" custT="1"/>
      <dgm:spPr/>
      <dgm:t>
        <a:bodyPr/>
        <a:lstStyle/>
        <a:p>
          <a:r>
            <a:rPr lang="ca-ES" sz="1800" b="1" dirty="0"/>
            <a:t>Activitats </a:t>
          </a:r>
          <a:r>
            <a:rPr lang="ca-ES" sz="1800" b="1" dirty="0" smtClean="0"/>
            <a:t>físico-esportives </a:t>
          </a:r>
          <a:r>
            <a:rPr lang="ca-ES" sz="1800" b="1" dirty="0"/>
            <a:t>extraescolars</a:t>
          </a:r>
        </a:p>
      </dgm:t>
    </dgm:pt>
    <dgm:pt modelId="{3BE03023-4CFB-4660-AB0B-BDCA50CC2D5D}" type="parTrans" cxnId="{9A238FF6-B923-4EB7-8A53-6F1312817218}">
      <dgm:prSet/>
      <dgm:spPr/>
      <dgm:t>
        <a:bodyPr/>
        <a:lstStyle/>
        <a:p>
          <a:endParaRPr lang="ca-ES"/>
        </a:p>
      </dgm:t>
    </dgm:pt>
    <dgm:pt modelId="{81EF6417-F607-499D-BB05-B1898780AC3D}" type="sibTrans" cxnId="{9A238FF6-B923-4EB7-8A53-6F1312817218}">
      <dgm:prSet/>
      <dgm:spPr/>
      <dgm:t>
        <a:bodyPr/>
        <a:lstStyle/>
        <a:p>
          <a:endParaRPr lang="ca-ES"/>
        </a:p>
      </dgm:t>
    </dgm:pt>
    <dgm:pt modelId="{CCF26C93-9F09-4EE5-9FF2-D4C6CEE2D122}">
      <dgm:prSet phldrT="[Text]" custT="1"/>
      <dgm:spPr/>
      <dgm:t>
        <a:bodyPr/>
        <a:lstStyle/>
        <a:p>
          <a:r>
            <a:rPr lang="ca-ES" sz="1800" b="1" dirty="0"/>
            <a:t>Activitats curriculars</a:t>
          </a:r>
        </a:p>
      </dgm:t>
    </dgm:pt>
    <dgm:pt modelId="{4E1A115C-2DC5-46D7-82D3-2AA68FA9A2C4}" type="parTrans" cxnId="{FF2CD899-3AE6-41BA-807E-64F88315B880}">
      <dgm:prSet/>
      <dgm:spPr/>
      <dgm:t>
        <a:bodyPr/>
        <a:lstStyle/>
        <a:p>
          <a:endParaRPr lang="ca-ES"/>
        </a:p>
      </dgm:t>
    </dgm:pt>
    <dgm:pt modelId="{F921583A-971C-4CF8-9D62-4B039EB4BCC9}" type="sibTrans" cxnId="{FF2CD899-3AE6-41BA-807E-64F88315B880}">
      <dgm:prSet/>
      <dgm:spPr/>
      <dgm:t>
        <a:bodyPr/>
        <a:lstStyle/>
        <a:p>
          <a:endParaRPr lang="ca-ES"/>
        </a:p>
      </dgm:t>
    </dgm:pt>
    <dgm:pt modelId="{A5A3A5FE-FCD1-42B5-9588-1AF0C3326888}" type="pres">
      <dgm:prSet presAssocID="{C0017B62-2FAA-42AD-ADEE-D97C33CE573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D1DE16F-3C53-4FE6-A308-0E56F8A20174}" type="pres">
      <dgm:prSet presAssocID="{C0017B62-2FAA-42AD-ADEE-D97C33CE5737}" presName="ellipse1" presStyleLbl="vennNode1" presStyleIdx="0" presStyleCnt="2" custScaleX="89059" custScaleY="76864" custLinFactNeighborX="9418" custLinFactNeighborY="441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E06198-1E44-4010-973A-DE3C97A40EF7}" type="pres">
      <dgm:prSet presAssocID="{C0017B62-2FAA-42AD-ADEE-D97C33CE5737}" presName="ellipse2" presStyleLbl="vennNode1" presStyleIdx="1" presStyleCnt="2" custScaleX="81538" custScaleY="81208" custLinFactNeighborX="26697" custLinFactNeighborY="-6608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CEBF4FD-0602-4740-8A06-EBB432C1320E}" type="presOf" srcId="{CCF26C93-9F09-4EE5-9FF2-D4C6CEE2D122}" destId="{4CE06198-1E44-4010-973A-DE3C97A40EF7}" srcOrd="0" destOrd="0" presId="urn:microsoft.com/office/officeart/2005/8/layout/rings+Icon"/>
    <dgm:cxn modelId="{FF2CD899-3AE6-41BA-807E-64F88315B880}" srcId="{C0017B62-2FAA-42AD-ADEE-D97C33CE5737}" destId="{CCF26C93-9F09-4EE5-9FF2-D4C6CEE2D122}" srcOrd="1" destOrd="0" parTransId="{4E1A115C-2DC5-46D7-82D3-2AA68FA9A2C4}" sibTransId="{F921583A-971C-4CF8-9D62-4B039EB4BCC9}"/>
    <dgm:cxn modelId="{7B44CC02-B065-47FC-BB93-4E9598C2C4E9}" type="presOf" srcId="{AD55EBA1-4FC9-42D0-A7C8-381D95998995}" destId="{BD1DE16F-3C53-4FE6-A308-0E56F8A20174}" srcOrd="0" destOrd="0" presId="urn:microsoft.com/office/officeart/2005/8/layout/rings+Icon"/>
    <dgm:cxn modelId="{B41E64C7-B4C6-462F-9138-99747150C516}" type="presOf" srcId="{C0017B62-2FAA-42AD-ADEE-D97C33CE5737}" destId="{A5A3A5FE-FCD1-42B5-9588-1AF0C3326888}" srcOrd="0" destOrd="0" presId="urn:microsoft.com/office/officeart/2005/8/layout/rings+Icon"/>
    <dgm:cxn modelId="{9A238FF6-B923-4EB7-8A53-6F1312817218}" srcId="{C0017B62-2FAA-42AD-ADEE-D97C33CE5737}" destId="{AD55EBA1-4FC9-42D0-A7C8-381D95998995}" srcOrd="0" destOrd="0" parTransId="{3BE03023-4CFB-4660-AB0B-BDCA50CC2D5D}" sibTransId="{81EF6417-F607-499D-BB05-B1898780AC3D}"/>
    <dgm:cxn modelId="{B1D22D19-A53D-4F8E-9E93-1F68AD059380}" type="presParOf" srcId="{A5A3A5FE-FCD1-42B5-9588-1AF0C3326888}" destId="{BD1DE16F-3C53-4FE6-A308-0E56F8A20174}" srcOrd="0" destOrd="0" presId="urn:microsoft.com/office/officeart/2005/8/layout/rings+Icon"/>
    <dgm:cxn modelId="{BF1B0C46-E184-424F-972A-77933698DE33}" type="presParOf" srcId="{A5A3A5FE-FCD1-42B5-9588-1AF0C3326888}" destId="{4CE06198-1E44-4010-973A-DE3C97A40EF7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9AE5E3-6D0D-4E0C-AE56-39A07951076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CC7D6239-EB1D-48B7-B374-169C54E7ACBB}">
      <dgm:prSet phldrT="[Text]" custT="1"/>
      <dgm:spPr/>
      <dgm:t>
        <a:bodyPr/>
        <a:lstStyle/>
        <a:p>
          <a:r>
            <a:rPr lang="ca-ES" sz="2800" b="1" dirty="0" smtClean="0"/>
            <a:t>QUÈ ÉS?</a:t>
          </a:r>
          <a:endParaRPr lang="ca-ES" sz="2800" b="1" dirty="0"/>
        </a:p>
      </dgm:t>
    </dgm:pt>
    <dgm:pt modelId="{F16F1D9F-6559-470D-B505-686962E0895B}" type="parTrans" cxnId="{34A3A8FE-594E-4397-86BF-5B1874276DD5}">
      <dgm:prSet/>
      <dgm:spPr/>
      <dgm:t>
        <a:bodyPr/>
        <a:lstStyle/>
        <a:p>
          <a:endParaRPr lang="ca-ES"/>
        </a:p>
      </dgm:t>
    </dgm:pt>
    <dgm:pt modelId="{546A531A-1CBC-42D1-8C1E-FD926A058F2A}" type="sibTrans" cxnId="{34A3A8FE-594E-4397-86BF-5B1874276DD5}">
      <dgm:prSet/>
      <dgm:spPr/>
      <dgm:t>
        <a:bodyPr/>
        <a:lstStyle/>
        <a:p>
          <a:endParaRPr lang="ca-ES"/>
        </a:p>
      </dgm:t>
    </dgm:pt>
    <dgm:pt modelId="{0E672A5C-3ECE-4347-83A0-CA21F9750F73}">
      <dgm:prSet phldrT="[Text]" custT="1"/>
      <dgm:spPr/>
      <dgm:t>
        <a:bodyPr/>
        <a:lstStyle/>
        <a:p>
          <a:r>
            <a:rPr lang="ca-ES" sz="1800" dirty="0" smtClean="0"/>
            <a:t>Un programa impulsat pel </a:t>
          </a:r>
          <a:r>
            <a:rPr lang="ca-ES" sz="1800" b="1" dirty="0" smtClean="0"/>
            <a:t>Consell Català de l’Esport </a:t>
          </a:r>
          <a:endParaRPr lang="ca-ES" sz="1800" b="1" dirty="0"/>
        </a:p>
      </dgm:t>
    </dgm:pt>
    <dgm:pt modelId="{CC9130B1-9C15-47FE-95DD-A1CA94EEB7A6}" type="parTrans" cxnId="{28727219-95F7-4153-91DE-AE06E32339F3}">
      <dgm:prSet/>
      <dgm:spPr/>
      <dgm:t>
        <a:bodyPr/>
        <a:lstStyle/>
        <a:p>
          <a:endParaRPr lang="ca-ES"/>
        </a:p>
      </dgm:t>
    </dgm:pt>
    <dgm:pt modelId="{82FE1DDF-3378-4679-98F9-E859820A57CC}" type="sibTrans" cxnId="{28727219-95F7-4153-91DE-AE06E32339F3}">
      <dgm:prSet/>
      <dgm:spPr/>
      <dgm:t>
        <a:bodyPr/>
        <a:lstStyle/>
        <a:p>
          <a:endParaRPr lang="ca-ES"/>
        </a:p>
      </dgm:t>
    </dgm:pt>
    <dgm:pt modelId="{596703B1-48AE-4EC6-904B-A130FFA5DA9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dirty="0" smtClean="0"/>
            <a:t>OBJECTIU</a:t>
          </a:r>
          <a:endParaRPr lang="ca-ES" b="1" dirty="0"/>
        </a:p>
      </dgm:t>
    </dgm:pt>
    <dgm:pt modelId="{40B29C76-2413-46B8-B522-958663C339A0}" type="parTrans" cxnId="{977CF26B-8106-492A-9487-8FF887B6559B}">
      <dgm:prSet/>
      <dgm:spPr/>
      <dgm:t>
        <a:bodyPr/>
        <a:lstStyle/>
        <a:p>
          <a:endParaRPr lang="ca-ES"/>
        </a:p>
      </dgm:t>
    </dgm:pt>
    <dgm:pt modelId="{64B667FE-7311-496A-B3BE-D56120447605}" type="sibTrans" cxnId="{977CF26B-8106-492A-9487-8FF887B6559B}">
      <dgm:prSet/>
      <dgm:spPr/>
      <dgm:t>
        <a:bodyPr/>
        <a:lstStyle/>
        <a:p>
          <a:endParaRPr lang="ca-ES"/>
        </a:p>
      </dgm:t>
    </dgm:pt>
    <dgm:pt modelId="{D278E13F-EB24-412D-8CED-8FEF6BE6E15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700" dirty="0" smtClean="0"/>
            <a:t>A més de vetllar per la pràctica esportiva dels infants, adolescents i joves, </a:t>
          </a:r>
          <a:r>
            <a:rPr lang="ca-ES" sz="1800" b="1" dirty="0" smtClean="0"/>
            <a:t>es planteja </a:t>
          </a:r>
          <a:r>
            <a:rPr lang="ca-ES" sz="1700" dirty="0" smtClean="0"/>
            <a:t>fomentar la </a:t>
          </a:r>
          <a:r>
            <a:rPr lang="ca-ES" sz="1700" b="1" dirty="0" smtClean="0"/>
            <a:t>integració i la cohesió social </a:t>
          </a:r>
          <a:r>
            <a:rPr lang="ca-ES" sz="1700" dirty="0" smtClean="0"/>
            <a:t>a través de la pràctica de l’esport escolar. </a:t>
          </a:r>
          <a:endParaRPr lang="ca-ES" sz="1700" b="1" dirty="0"/>
        </a:p>
      </dgm:t>
    </dgm:pt>
    <dgm:pt modelId="{426ED286-67F7-4C17-8708-8F83654D3FBB}" type="parTrans" cxnId="{3359A142-89C8-4028-AC2D-2978E7A3934D}">
      <dgm:prSet/>
      <dgm:spPr/>
      <dgm:t>
        <a:bodyPr/>
        <a:lstStyle/>
        <a:p>
          <a:endParaRPr lang="ca-ES"/>
        </a:p>
      </dgm:t>
    </dgm:pt>
    <dgm:pt modelId="{F4E95B4F-9FDC-427C-AC9F-505CDB13012B}" type="sibTrans" cxnId="{3359A142-89C8-4028-AC2D-2978E7A3934D}">
      <dgm:prSet/>
      <dgm:spPr/>
      <dgm:t>
        <a:bodyPr/>
        <a:lstStyle/>
        <a:p>
          <a:endParaRPr lang="ca-ES"/>
        </a:p>
      </dgm:t>
    </dgm:pt>
    <dgm:pt modelId="{557F09A8-3D0A-4CFF-A1BB-4D2A330D3742}" type="pres">
      <dgm:prSet presAssocID="{279AE5E3-6D0D-4E0C-AE56-39A0795107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2EE281F-0035-49F9-8F4A-E7C6907FAAC2}" type="pres">
      <dgm:prSet presAssocID="{CC7D6239-EB1D-48B7-B374-169C54E7ACBB}" presName="composite" presStyleCnt="0"/>
      <dgm:spPr/>
    </dgm:pt>
    <dgm:pt modelId="{1F312022-7D3A-4101-9AF5-8051B8CACF4E}" type="pres">
      <dgm:prSet presAssocID="{CC7D6239-EB1D-48B7-B374-169C54E7ACB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F17F08-2234-4966-9680-AA732DE00ECB}" type="pres">
      <dgm:prSet presAssocID="{CC7D6239-EB1D-48B7-B374-169C54E7ACB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F26D897-CF79-4E2C-8865-2195353F7512}" type="pres">
      <dgm:prSet presAssocID="{546A531A-1CBC-42D1-8C1E-FD926A058F2A}" presName="sp" presStyleCnt="0"/>
      <dgm:spPr/>
    </dgm:pt>
    <dgm:pt modelId="{556A61CA-6C84-4DD9-AB0C-AA22A30539AA}" type="pres">
      <dgm:prSet presAssocID="{596703B1-48AE-4EC6-904B-A130FFA5DA9C}" presName="composite" presStyleCnt="0"/>
      <dgm:spPr/>
    </dgm:pt>
    <dgm:pt modelId="{B89F82CD-2D1C-4E80-B937-BBC4BF46BF72}" type="pres">
      <dgm:prSet presAssocID="{596703B1-48AE-4EC6-904B-A130FFA5DA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6463854-F16D-4F96-9647-48A9989563FB}" type="pres">
      <dgm:prSet presAssocID="{596703B1-48AE-4EC6-904B-A130FFA5DA9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77CF26B-8106-492A-9487-8FF887B6559B}" srcId="{279AE5E3-6D0D-4E0C-AE56-39A079510762}" destId="{596703B1-48AE-4EC6-904B-A130FFA5DA9C}" srcOrd="1" destOrd="0" parTransId="{40B29C76-2413-46B8-B522-958663C339A0}" sibTransId="{64B667FE-7311-496A-B3BE-D56120447605}"/>
    <dgm:cxn modelId="{C65BA133-E756-476E-9BFD-A9E206852F63}" type="presOf" srcId="{CC7D6239-EB1D-48B7-B374-169C54E7ACBB}" destId="{1F312022-7D3A-4101-9AF5-8051B8CACF4E}" srcOrd="0" destOrd="0" presId="urn:microsoft.com/office/officeart/2005/8/layout/chevron2"/>
    <dgm:cxn modelId="{28727219-95F7-4153-91DE-AE06E32339F3}" srcId="{CC7D6239-EB1D-48B7-B374-169C54E7ACBB}" destId="{0E672A5C-3ECE-4347-83A0-CA21F9750F73}" srcOrd="0" destOrd="0" parTransId="{CC9130B1-9C15-47FE-95DD-A1CA94EEB7A6}" sibTransId="{82FE1DDF-3378-4679-98F9-E859820A57CC}"/>
    <dgm:cxn modelId="{F8BF1B1E-34EC-4397-95FE-D47A79025C1E}" type="presOf" srcId="{D278E13F-EB24-412D-8CED-8FEF6BE6E153}" destId="{76463854-F16D-4F96-9647-48A9989563FB}" srcOrd="0" destOrd="0" presId="urn:microsoft.com/office/officeart/2005/8/layout/chevron2"/>
    <dgm:cxn modelId="{34A3A8FE-594E-4397-86BF-5B1874276DD5}" srcId="{279AE5E3-6D0D-4E0C-AE56-39A079510762}" destId="{CC7D6239-EB1D-48B7-B374-169C54E7ACBB}" srcOrd="0" destOrd="0" parTransId="{F16F1D9F-6559-470D-B505-686962E0895B}" sibTransId="{546A531A-1CBC-42D1-8C1E-FD926A058F2A}"/>
    <dgm:cxn modelId="{D89AE2DC-A43A-4E13-B259-5DF0BC988757}" type="presOf" srcId="{596703B1-48AE-4EC6-904B-A130FFA5DA9C}" destId="{B89F82CD-2D1C-4E80-B937-BBC4BF46BF72}" srcOrd="0" destOrd="0" presId="urn:microsoft.com/office/officeart/2005/8/layout/chevron2"/>
    <dgm:cxn modelId="{3359A142-89C8-4028-AC2D-2978E7A3934D}" srcId="{596703B1-48AE-4EC6-904B-A130FFA5DA9C}" destId="{D278E13F-EB24-412D-8CED-8FEF6BE6E153}" srcOrd="0" destOrd="0" parTransId="{426ED286-67F7-4C17-8708-8F83654D3FBB}" sibTransId="{F4E95B4F-9FDC-427C-AC9F-505CDB13012B}"/>
    <dgm:cxn modelId="{99A28CBB-40FB-4039-8D69-4CF41174932D}" type="presOf" srcId="{279AE5E3-6D0D-4E0C-AE56-39A079510762}" destId="{557F09A8-3D0A-4CFF-A1BB-4D2A330D3742}" srcOrd="0" destOrd="0" presId="urn:microsoft.com/office/officeart/2005/8/layout/chevron2"/>
    <dgm:cxn modelId="{00E4135E-0F1C-44DB-AB4A-8AF86BBE3563}" type="presOf" srcId="{0E672A5C-3ECE-4347-83A0-CA21F9750F73}" destId="{09F17F08-2234-4966-9680-AA732DE00ECB}" srcOrd="0" destOrd="0" presId="urn:microsoft.com/office/officeart/2005/8/layout/chevron2"/>
    <dgm:cxn modelId="{0C584E08-FDE2-4BE1-AD6E-DAB2326BD629}" type="presParOf" srcId="{557F09A8-3D0A-4CFF-A1BB-4D2A330D3742}" destId="{42EE281F-0035-49F9-8F4A-E7C6907FAAC2}" srcOrd="0" destOrd="0" presId="urn:microsoft.com/office/officeart/2005/8/layout/chevron2"/>
    <dgm:cxn modelId="{208E3D7B-ECEA-4D02-8664-3E18906DBD2F}" type="presParOf" srcId="{42EE281F-0035-49F9-8F4A-E7C6907FAAC2}" destId="{1F312022-7D3A-4101-9AF5-8051B8CACF4E}" srcOrd="0" destOrd="0" presId="urn:microsoft.com/office/officeart/2005/8/layout/chevron2"/>
    <dgm:cxn modelId="{5F56E7F2-A797-461B-9298-15026D07E81E}" type="presParOf" srcId="{42EE281F-0035-49F9-8F4A-E7C6907FAAC2}" destId="{09F17F08-2234-4966-9680-AA732DE00ECB}" srcOrd="1" destOrd="0" presId="urn:microsoft.com/office/officeart/2005/8/layout/chevron2"/>
    <dgm:cxn modelId="{2FE7C6C4-1129-446A-A265-3805DD7133AD}" type="presParOf" srcId="{557F09A8-3D0A-4CFF-A1BB-4D2A330D3742}" destId="{5F26D897-CF79-4E2C-8865-2195353F7512}" srcOrd="1" destOrd="0" presId="urn:microsoft.com/office/officeart/2005/8/layout/chevron2"/>
    <dgm:cxn modelId="{75D6AE90-BB1A-402B-981E-19540ED0E892}" type="presParOf" srcId="{557F09A8-3D0A-4CFF-A1BB-4D2A330D3742}" destId="{556A61CA-6C84-4DD9-AB0C-AA22A30539AA}" srcOrd="2" destOrd="0" presId="urn:microsoft.com/office/officeart/2005/8/layout/chevron2"/>
    <dgm:cxn modelId="{FDC7300D-950C-4CFB-8835-C981866122D1}" type="presParOf" srcId="{556A61CA-6C84-4DD9-AB0C-AA22A30539AA}" destId="{B89F82CD-2D1C-4E80-B937-BBC4BF46BF72}" srcOrd="0" destOrd="0" presId="urn:microsoft.com/office/officeart/2005/8/layout/chevron2"/>
    <dgm:cxn modelId="{641B8330-FBBB-49CE-8F73-33E5D89F5448}" type="presParOf" srcId="{556A61CA-6C84-4DD9-AB0C-AA22A30539AA}" destId="{76463854-F16D-4F96-9647-48A998956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5F439-3FCE-4A77-9934-8315805C3C24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8D30809C-D8DE-44D2-98D4-EF5E727AC64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ca-ES" sz="1400" b="1" dirty="0" smtClean="0">
              <a:solidFill>
                <a:schemeClr val="bg1"/>
              </a:solidFill>
            </a:rPr>
            <a:t>Objectius PCEE</a:t>
          </a:r>
          <a:endParaRPr lang="ca-ES" sz="1400" b="1" dirty="0">
            <a:solidFill>
              <a:schemeClr val="bg1"/>
            </a:solidFill>
          </a:endParaRPr>
        </a:p>
      </dgm:t>
    </dgm:pt>
    <dgm:pt modelId="{89AF8CF5-7B5A-4D53-8D6E-FC0CD5624595}" type="parTrans" cxnId="{F9244189-5E42-46D5-87D6-161D750DAEE4}">
      <dgm:prSet/>
      <dgm:spPr/>
      <dgm:t>
        <a:bodyPr/>
        <a:lstStyle/>
        <a:p>
          <a:pPr algn="ctr"/>
          <a:endParaRPr lang="ca-ES"/>
        </a:p>
      </dgm:t>
    </dgm:pt>
    <dgm:pt modelId="{A6C809F2-8106-4285-BECB-F65CFCCB2E9E}" type="sibTrans" cxnId="{F9244189-5E42-46D5-87D6-161D750DAEE4}">
      <dgm:prSet/>
      <dgm:spPr/>
      <dgm:t>
        <a:bodyPr/>
        <a:lstStyle/>
        <a:p>
          <a:pPr algn="ctr"/>
          <a:endParaRPr lang="ca-ES"/>
        </a:p>
      </dgm:t>
    </dgm:pt>
    <dgm:pt modelId="{B5BD2096-92B5-48DF-BCE5-45CF1C706A3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ca-ES" sz="1400" b="1" dirty="0" smtClean="0">
              <a:solidFill>
                <a:schemeClr val="bg1"/>
              </a:solidFill>
            </a:rPr>
            <a:t>Objectius PEE</a:t>
          </a:r>
          <a:endParaRPr lang="ca-ES" sz="1400" b="1" dirty="0">
            <a:solidFill>
              <a:schemeClr val="bg1"/>
            </a:solidFill>
          </a:endParaRPr>
        </a:p>
      </dgm:t>
    </dgm:pt>
    <dgm:pt modelId="{426B2748-9A67-44B4-9B94-28B473A26F5B}" type="parTrans" cxnId="{2DE3A97C-854F-4032-A7F0-1FC74A15BD02}">
      <dgm:prSet/>
      <dgm:spPr/>
      <dgm:t>
        <a:bodyPr/>
        <a:lstStyle/>
        <a:p>
          <a:pPr algn="ctr"/>
          <a:endParaRPr lang="ca-ES"/>
        </a:p>
      </dgm:t>
    </dgm:pt>
    <dgm:pt modelId="{81458310-26C4-446C-8144-90AFA0C77E6E}" type="sibTrans" cxnId="{2DE3A97C-854F-4032-A7F0-1FC74A15BD02}">
      <dgm:prSet/>
      <dgm:spPr/>
      <dgm:t>
        <a:bodyPr/>
        <a:lstStyle/>
        <a:p>
          <a:pPr algn="ctr"/>
          <a:endParaRPr lang="ca-ES"/>
        </a:p>
      </dgm:t>
    </dgm:pt>
    <dgm:pt modelId="{6BF83314-F456-4861-96BD-F405A4F69789}" type="pres">
      <dgm:prSet presAssocID="{5E85F439-3FCE-4A77-9934-8315805C3C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18B1369-D75F-4877-8E8B-F3D3294BBEB4}" type="pres">
      <dgm:prSet presAssocID="{5E85F439-3FCE-4A77-9934-8315805C3C24}" presName="divider" presStyleLbl="fgShp" presStyleIdx="0" presStyleCnt="1"/>
      <dgm:spPr/>
    </dgm:pt>
    <dgm:pt modelId="{3BFCCB67-4712-44A4-B69D-21A7D2299D5B}" type="pres">
      <dgm:prSet presAssocID="{8D30809C-D8DE-44D2-98D4-EF5E727AC64E}" presName="downArrow" presStyleLbl="node1" presStyleIdx="0" presStyleCnt="2"/>
      <dgm:spPr/>
    </dgm:pt>
    <dgm:pt modelId="{4645C460-2BAD-40A9-AE26-9E01E72AC998}" type="pres">
      <dgm:prSet presAssocID="{8D30809C-D8DE-44D2-98D4-EF5E727AC64E}" presName="downArrowText" presStyleLbl="revTx" presStyleIdx="0" presStyleCnt="2" custScaleX="1129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a-ES"/>
        </a:p>
      </dgm:t>
    </dgm:pt>
    <dgm:pt modelId="{E617753A-F1E4-48D1-A12E-3293A8D30871}" type="pres">
      <dgm:prSet presAssocID="{B5BD2096-92B5-48DF-BCE5-45CF1C706A3F}" presName="upArrow" presStyleLbl="node1" presStyleIdx="1" presStyleCnt="2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CF79FC38-69EB-4887-A8B4-F3BBF50B6743}" type="pres">
      <dgm:prSet presAssocID="{B5BD2096-92B5-48DF-BCE5-45CF1C706A3F}" presName="upArrowText" presStyleLbl="revTx" presStyleIdx="1" presStyleCnt="2" custScaleX="1120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a-ES"/>
        </a:p>
      </dgm:t>
    </dgm:pt>
  </dgm:ptLst>
  <dgm:cxnLst>
    <dgm:cxn modelId="{FB0E5CC1-F16C-4612-A4C9-99B914E295FC}" type="presOf" srcId="{B5BD2096-92B5-48DF-BCE5-45CF1C706A3F}" destId="{CF79FC38-69EB-4887-A8B4-F3BBF50B6743}" srcOrd="0" destOrd="0" presId="urn:microsoft.com/office/officeart/2005/8/layout/arrow3"/>
    <dgm:cxn modelId="{BA7D740D-EF59-4DA8-ACB1-62D780307A81}" type="presOf" srcId="{8D30809C-D8DE-44D2-98D4-EF5E727AC64E}" destId="{4645C460-2BAD-40A9-AE26-9E01E72AC998}" srcOrd="0" destOrd="0" presId="urn:microsoft.com/office/officeart/2005/8/layout/arrow3"/>
    <dgm:cxn modelId="{F9244189-5E42-46D5-87D6-161D750DAEE4}" srcId="{5E85F439-3FCE-4A77-9934-8315805C3C24}" destId="{8D30809C-D8DE-44D2-98D4-EF5E727AC64E}" srcOrd="0" destOrd="0" parTransId="{89AF8CF5-7B5A-4D53-8D6E-FC0CD5624595}" sibTransId="{A6C809F2-8106-4285-BECB-F65CFCCB2E9E}"/>
    <dgm:cxn modelId="{2DE3A97C-854F-4032-A7F0-1FC74A15BD02}" srcId="{5E85F439-3FCE-4A77-9934-8315805C3C24}" destId="{B5BD2096-92B5-48DF-BCE5-45CF1C706A3F}" srcOrd="1" destOrd="0" parTransId="{426B2748-9A67-44B4-9B94-28B473A26F5B}" sibTransId="{81458310-26C4-446C-8144-90AFA0C77E6E}"/>
    <dgm:cxn modelId="{2240033E-6977-42C9-A7C2-6AF17AC18277}" type="presOf" srcId="{5E85F439-3FCE-4A77-9934-8315805C3C24}" destId="{6BF83314-F456-4861-96BD-F405A4F69789}" srcOrd="0" destOrd="0" presId="urn:microsoft.com/office/officeart/2005/8/layout/arrow3"/>
    <dgm:cxn modelId="{A928B822-357F-4C4C-A233-F68A64D3F685}" type="presParOf" srcId="{6BF83314-F456-4861-96BD-F405A4F69789}" destId="{918B1369-D75F-4877-8E8B-F3D3294BBEB4}" srcOrd="0" destOrd="0" presId="urn:microsoft.com/office/officeart/2005/8/layout/arrow3"/>
    <dgm:cxn modelId="{2ACB4FAC-E2C9-4BD1-B50B-EC5A0E446077}" type="presParOf" srcId="{6BF83314-F456-4861-96BD-F405A4F69789}" destId="{3BFCCB67-4712-44A4-B69D-21A7D2299D5B}" srcOrd="1" destOrd="0" presId="urn:microsoft.com/office/officeart/2005/8/layout/arrow3"/>
    <dgm:cxn modelId="{A17C1305-8297-4C5E-9787-2141F338F0D2}" type="presParOf" srcId="{6BF83314-F456-4861-96BD-F405A4F69789}" destId="{4645C460-2BAD-40A9-AE26-9E01E72AC998}" srcOrd="2" destOrd="0" presId="urn:microsoft.com/office/officeart/2005/8/layout/arrow3"/>
    <dgm:cxn modelId="{3F78A796-D669-4D20-8E6B-81233773A7B0}" type="presParOf" srcId="{6BF83314-F456-4861-96BD-F405A4F69789}" destId="{E617753A-F1E4-48D1-A12E-3293A8D30871}" srcOrd="3" destOrd="0" presId="urn:microsoft.com/office/officeart/2005/8/layout/arrow3"/>
    <dgm:cxn modelId="{F30A1375-A9AE-4DAF-9EAC-523AF5FBBDA5}" type="presParOf" srcId="{6BF83314-F456-4861-96BD-F405A4F69789}" destId="{CF79FC38-69EB-4887-A8B4-F3BBF50B674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04814A-14D3-4336-8287-44A087D8BCF0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D466F52B-EE4B-4D61-A085-F78029E0DF10}">
      <dgm:prSet phldrT="[Text]" custT="1"/>
      <dgm:spPr/>
      <dgm:t>
        <a:bodyPr/>
        <a:lstStyle/>
        <a:p>
          <a:r>
            <a:rPr lang="ca-ES" sz="3200" b="1" dirty="0" smtClean="0"/>
            <a:t>PEE</a:t>
          </a:r>
          <a:endParaRPr lang="ca-ES" sz="3200" b="1" dirty="0"/>
        </a:p>
      </dgm:t>
    </dgm:pt>
    <dgm:pt modelId="{21A83F8C-D875-47ED-868A-D6640380D8BE}" type="parTrans" cxnId="{8102A5C1-00DD-4038-A705-D2F5474B1754}">
      <dgm:prSet/>
      <dgm:spPr/>
      <dgm:t>
        <a:bodyPr/>
        <a:lstStyle/>
        <a:p>
          <a:endParaRPr lang="ca-ES"/>
        </a:p>
      </dgm:t>
    </dgm:pt>
    <dgm:pt modelId="{D0B4C0A2-DE42-49E7-B5B6-9BB5CC8875B1}" type="sibTrans" cxnId="{8102A5C1-00DD-4038-A705-D2F5474B1754}">
      <dgm:prSet/>
      <dgm:spPr/>
      <dgm:t>
        <a:bodyPr/>
        <a:lstStyle/>
        <a:p>
          <a:endParaRPr lang="ca-ES"/>
        </a:p>
      </dgm:t>
    </dgm:pt>
    <dgm:pt modelId="{A9CE903E-9E63-4084-864C-5ED7A46EFB03}">
      <dgm:prSet phldrT="[Text]" custT="1"/>
      <dgm:spPr/>
      <dgm:t>
        <a:bodyPr/>
        <a:lstStyle/>
        <a:p>
          <a:r>
            <a:rPr lang="ca-ES" sz="3200" b="1" dirty="0" smtClean="0"/>
            <a:t>PCEE</a:t>
          </a:r>
          <a:endParaRPr lang="ca-ES" sz="3200" b="1" dirty="0"/>
        </a:p>
      </dgm:t>
    </dgm:pt>
    <dgm:pt modelId="{1BA07884-CEE2-41DC-A69B-ED4CAB72E7E7}" type="parTrans" cxnId="{B675A774-B0FB-44D5-B21E-22883B13E51C}">
      <dgm:prSet/>
      <dgm:spPr/>
      <dgm:t>
        <a:bodyPr/>
        <a:lstStyle/>
        <a:p>
          <a:endParaRPr lang="ca-ES"/>
        </a:p>
      </dgm:t>
    </dgm:pt>
    <dgm:pt modelId="{09FF79E7-C281-4137-B205-E0E154974D7B}" type="sibTrans" cxnId="{B675A774-B0FB-44D5-B21E-22883B13E51C}">
      <dgm:prSet/>
      <dgm:spPr/>
      <dgm:t>
        <a:bodyPr/>
        <a:lstStyle/>
        <a:p>
          <a:endParaRPr lang="ca-ES"/>
        </a:p>
      </dgm:t>
    </dgm:pt>
    <dgm:pt modelId="{7876E941-CEED-40BB-B565-DDD14ED2190E}" type="pres">
      <dgm:prSet presAssocID="{DD04814A-14D3-4336-8287-44A087D8BCF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19BD728-9E52-434A-9D35-C047C3670ABB}" type="pres">
      <dgm:prSet presAssocID="{DD04814A-14D3-4336-8287-44A087D8BCF0}" presName="comp1" presStyleCnt="0"/>
      <dgm:spPr/>
    </dgm:pt>
    <dgm:pt modelId="{F21A85E3-D02A-4B84-AFCD-8AE958B36547}" type="pres">
      <dgm:prSet presAssocID="{DD04814A-14D3-4336-8287-44A087D8BCF0}" presName="circle1" presStyleLbl="node1" presStyleIdx="0" presStyleCnt="2"/>
      <dgm:spPr/>
      <dgm:t>
        <a:bodyPr/>
        <a:lstStyle/>
        <a:p>
          <a:endParaRPr lang="ca-ES"/>
        </a:p>
      </dgm:t>
    </dgm:pt>
    <dgm:pt modelId="{F38F93C3-B0D3-4650-ACFB-6F81A13E86A6}" type="pres">
      <dgm:prSet presAssocID="{DD04814A-14D3-4336-8287-44A087D8BCF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85BEA1D-6DFC-4E65-BC29-EFE4D88856AD}" type="pres">
      <dgm:prSet presAssocID="{DD04814A-14D3-4336-8287-44A087D8BCF0}" presName="comp2" presStyleCnt="0"/>
      <dgm:spPr/>
    </dgm:pt>
    <dgm:pt modelId="{FA9245AE-6D58-4224-94C9-63C41C6C9613}" type="pres">
      <dgm:prSet presAssocID="{DD04814A-14D3-4336-8287-44A087D8BCF0}" presName="circle2" presStyleLbl="node1" presStyleIdx="1" presStyleCnt="2"/>
      <dgm:spPr/>
      <dgm:t>
        <a:bodyPr/>
        <a:lstStyle/>
        <a:p>
          <a:endParaRPr lang="ca-ES"/>
        </a:p>
      </dgm:t>
    </dgm:pt>
    <dgm:pt modelId="{6E3DC703-C3A8-4B4D-AA90-98CD9E619332}" type="pres">
      <dgm:prSet presAssocID="{DD04814A-14D3-4336-8287-44A087D8BCF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10E8FBD-A54A-49A0-BFA6-7071356D2DFD}" type="presOf" srcId="{D466F52B-EE4B-4D61-A085-F78029E0DF10}" destId="{F21A85E3-D02A-4B84-AFCD-8AE958B36547}" srcOrd="0" destOrd="0" presId="urn:microsoft.com/office/officeart/2005/8/layout/venn2"/>
    <dgm:cxn modelId="{9F581408-2363-4E39-9723-6217EDD00E68}" type="presOf" srcId="{DD04814A-14D3-4336-8287-44A087D8BCF0}" destId="{7876E941-CEED-40BB-B565-DDD14ED2190E}" srcOrd="0" destOrd="0" presId="urn:microsoft.com/office/officeart/2005/8/layout/venn2"/>
    <dgm:cxn modelId="{33DA68EF-6F0B-40E8-B79D-A0022796C5DC}" type="presOf" srcId="{D466F52B-EE4B-4D61-A085-F78029E0DF10}" destId="{F38F93C3-B0D3-4650-ACFB-6F81A13E86A6}" srcOrd="1" destOrd="0" presId="urn:microsoft.com/office/officeart/2005/8/layout/venn2"/>
    <dgm:cxn modelId="{AC2D6E1E-1B0F-4FA0-8861-F4AFF2AD8E72}" type="presOf" srcId="{A9CE903E-9E63-4084-864C-5ED7A46EFB03}" destId="{FA9245AE-6D58-4224-94C9-63C41C6C9613}" srcOrd="0" destOrd="0" presId="urn:microsoft.com/office/officeart/2005/8/layout/venn2"/>
    <dgm:cxn modelId="{B675A774-B0FB-44D5-B21E-22883B13E51C}" srcId="{DD04814A-14D3-4336-8287-44A087D8BCF0}" destId="{A9CE903E-9E63-4084-864C-5ED7A46EFB03}" srcOrd="1" destOrd="0" parTransId="{1BA07884-CEE2-41DC-A69B-ED4CAB72E7E7}" sibTransId="{09FF79E7-C281-4137-B205-E0E154974D7B}"/>
    <dgm:cxn modelId="{8D78C573-7ACA-42F9-819E-5C7A335CE8F6}" type="presOf" srcId="{A9CE903E-9E63-4084-864C-5ED7A46EFB03}" destId="{6E3DC703-C3A8-4B4D-AA90-98CD9E619332}" srcOrd="1" destOrd="0" presId="urn:microsoft.com/office/officeart/2005/8/layout/venn2"/>
    <dgm:cxn modelId="{8102A5C1-00DD-4038-A705-D2F5474B1754}" srcId="{DD04814A-14D3-4336-8287-44A087D8BCF0}" destId="{D466F52B-EE4B-4D61-A085-F78029E0DF10}" srcOrd="0" destOrd="0" parTransId="{21A83F8C-D875-47ED-868A-D6640380D8BE}" sibTransId="{D0B4C0A2-DE42-49E7-B5B6-9BB5CC8875B1}"/>
    <dgm:cxn modelId="{FC60C6D6-24E2-4464-96A9-02BB999645B2}" type="presParOf" srcId="{7876E941-CEED-40BB-B565-DDD14ED2190E}" destId="{A19BD728-9E52-434A-9D35-C047C3670ABB}" srcOrd="0" destOrd="0" presId="urn:microsoft.com/office/officeart/2005/8/layout/venn2"/>
    <dgm:cxn modelId="{70A11F33-DB74-4C2E-B3CD-F89D37EF45C0}" type="presParOf" srcId="{A19BD728-9E52-434A-9D35-C047C3670ABB}" destId="{F21A85E3-D02A-4B84-AFCD-8AE958B36547}" srcOrd="0" destOrd="0" presId="urn:microsoft.com/office/officeart/2005/8/layout/venn2"/>
    <dgm:cxn modelId="{69937E9A-5CCC-41D8-826A-249D43F16021}" type="presParOf" srcId="{A19BD728-9E52-434A-9D35-C047C3670ABB}" destId="{F38F93C3-B0D3-4650-ACFB-6F81A13E86A6}" srcOrd="1" destOrd="0" presId="urn:microsoft.com/office/officeart/2005/8/layout/venn2"/>
    <dgm:cxn modelId="{BB143329-2A06-46ED-B8FC-2ACCDFD57B01}" type="presParOf" srcId="{7876E941-CEED-40BB-B565-DDD14ED2190E}" destId="{D85BEA1D-6DFC-4E65-BC29-EFE4D88856AD}" srcOrd="1" destOrd="0" presId="urn:microsoft.com/office/officeart/2005/8/layout/venn2"/>
    <dgm:cxn modelId="{91E3D366-B07C-4B4D-9CF7-04AF30891BB6}" type="presParOf" srcId="{D85BEA1D-6DFC-4E65-BC29-EFE4D88856AD}" destId="{FA9245AE-6D58-4224-94C9-63C41C6C9613}" srcOrd="0" destOrd="0" presId="urn:microsoft.com/office/officeart/2005/8/layout/venn2"/>
    <dgm:cxn modelId="{A4BA6347-9A6C-41AC-927D-D3EAFE590D42}" type="presParOf" srcId="{D85BEA1D-6DFC-4E65-BC29-EFE4D88856AD}" destId="{6E3DC703-C3A8-4B4D-AA90-98CD9E6193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1225F8-BA45-43D2-8449-4D607CAE9455}" type="doc">
      <dgm:prSet loTypeId="urn:microsoft.com/office/officeart/2005/8/layout/hProcess4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ca-ES"/>
        </a:p>
      </dgm:t>
    </dgm:pt>
    <dgm:pt modelId="{12AEBB83-E4C1-48D8-8A39-0B57E449AC93}">
      <dgm:prSet phldrT="[Text]"/>
      <dgm:spPr/>
      <dgm:t>
        <a:bodyPr/>
        <a:lstStyle/>
        <a:p>
          <a:r>
            <a:rPr lang="ca-ES" smtClean="0">
              <a:solidFill>
                <a:schemeClr val="tx1"/>
              </a:solidFill>
            </a:rPr>
            <a:t>Ajut</a:t>
          </a:r>
          <a:endParaRPr lang="ca-ES">
            <a:solidFill>
              <a:schemeClr val="tx1"/>
            </a:solidFill>
          </a:endParaRPr>
        </a:p>
      </dgm:t>
    </dgm:pt>
    <dgm:pt modelId="{21DEADE8-4683-4D6F-980C-EF24650A2AC8}" type="parTrans" cxnId="{1BC73C8B-7310-49EF-A85C-96F7887DF55B}">
      <dgm:prSet/>
      <dgm:spPr/>
      <dgm:t>
        <a:bodyPr/>
        <a:lstStyle/>
        <a:p>
          <a:endParaRPr lang="ca-ES"/>
        </a:p>
      </dgm:t>
    </dgm:pt>
    <dgm:pt modelId="{E1098F2F-3FDF-47B6-9D75-62E849CA333A}" type="sibTrans" cxnId="{1BC73C8B-7310-49EF-A85C-96F7887DF55B}">
      <dgm:prSet/>
      <dgm:spPr/>
      <dgm:t>
        <a:bodyPr/>
        <a:lstStyle/>
        <a:p>
          <a:endParaRPr lang="ca-ES"/>
        </a:p>
      </dgm:t>
    </dgm:pt>
    <dgm:pt modelId="{B23C306F-36EE-4BE2-9CE4-FB1D53E6B59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1000€ que rep el Consell Esportiu  (fitxa de previsió de despeses)</a:t>
          </a:r>
          <a:endParaRPr lang="ca-ES" sz="1200"/>
        </a:p>
      </dgm:t>
    </dgm:pt>
    <dgm:pt modelId="{B54C7C3C-E673-4FC0-AF38-A1B589EE46B4}" type="parTrans" cxnId="{E8CD2559-B284-427B-A0EF-97B1384C459B}">
      <dgm:prSet/>
      <dgm:spPr/>
      <dgm:t>
        <a:bodyPr/>
        <a:lstStyle/>
        <a:p>
          <a:endParaRPr lang="ca-ES"/>
        </a:p>
      </dgm:t>
    </dgm:pt>
    <dgm:pt modelId="{FF4FEED4-7B77-4C92-BD5B-B93A17CC3E78}" type="sibTrans" cxnId="{E8CD2559-B284-427B-A0EF-97B1384C459B}">
      <dgm:prSet/>
      <dgm:spPr/>
      <dgm:t>
        <a:bodyPr/>
        <a:lstStyle/>
        <a:p>
          <a:endParaRPr lang="ca-ES"/>
        </a:p>
      </dgm:t>
    </dgm:pt>
    <dgm:pt modelId="{DC942898-9FAD-4E16-A6FD-EEDDBAF0D352}">
      <dgm:prSet phldrT="[Text]"/>
      <dgm:spPr/>
      <dgm:t>
        <a:bodyPr/>
        <a:lstStyle/>
        <a:p>
          <a:r>
            <a:rPr lang="ca-ES" smtClean="0">
              <a:solidFill>
                <a:schemeClr val="tx1"/>
              </a:solidFill>
            </a:rPr>
            <a:t>Requisits</a:t>
          </a:r>
          <a:endParaRPr lang="ca-ES">
            <a:solidFill>
              <a:schemeClr val="tx1"/>
            </a:solidFill>
          </a:endParaRPr>
        </a:p>
      </dgm:t>
    </dgm:pt>
    <dgm:pt modelId="{26E8A1DD-D51E-421D-846C-9D818810D608}" type="parTrans" cxnId="{562545BF-9D13-4406-B6AA-CFB63CA9211D}">
      <dgm:prSet/>
      <dgm:spPr/>
      <dgm:t>
        <a:bodyPr/>
        <a:lstStyle/>
        <a:p>
          <a:endParaRPr lang="ca-ES"/>
        </a:p>
      </dgm:t>
    </dgm:pt>
    <dgm:pt modelId="{058270FC-9689-4ED4-BA23-3B850C0645A7}" type="sibTrans" cxnId="{562545BF-9D13-4406-B6AA-CFB63CA9211D}">
      <dgm:prSet/>
      <dgm:spPr/>
      <dgm:t>
        <a:bodyPr/>
        <a:lstStyle/>
        <a:p>
          <a:endParaRPr lang="ca-ES"/>
        </a:p>
      </dgm:t>
    </dgm:pt>
    <dgm:pt modelId="{B40013CF-EEF7-4B26-97BA-4452C31DD408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ca-ES" sz="1200" smtClean="0"/>
            <a:t>Renovació del PCEE en el termini establert</a:t>
          </a:r>
          <a:endParaRPr lang="ca-ES" sz="900"/>
        </a:p>
      </dgm:t>
    </dgm:pt>
    <dgm:pt modelId="{DDD368A4-A54F-4984-A95D-E75B1EEECEDD}" type="parTrans" cxnId="{F08E8FC0-BAA3-4846-BBF2-0B856BAC2651}">
      <dgm:prSet/>
      <dgm:spPr/>
      <dgm:t>
        <a:bodyPr/>
        <a:lstStyle/>
        <a:p>
          <a:endParaRPr lang="ca-ES"/>
        </a:p>
      </dgm:t>
    </dgm:pt>
    <dgm:pt modelId="{0DD3C9D6-9640-47FD-947D-BF516DCAD256}" type="sibTrans" cxnId="{F08E8FC0-BAA3-4846-BBF2-0B856BAC2651}">
      <dgm:prSet/>
      <dgm:spPr/>
      <dgm:t>
        <a:bodyPr/>
        <a:lstStyle/>
        <a:p>
          <a:endParaRPr lang="ca-ES"/>
        </a:p>
      </dgm:t>
    </dgm:pt>
    <dgm:pt modelId="{E8B05ED0-3F52-4F7B-91C7-92968482F40D}">
      <dgm:prSet phldrT="[Text]"/>
      <dgm:spPr/>
      <dgm:t>
        <a:bodyPr/>
        <a:lstStyle/>
        <a:p>
          <a:r>
            <a:rPr lang="ca-ES" smtClean="0">
              <a:solidFill>
                <a:schemeClr val="tx1"/>
              </a:solidFill>
            </a:rPr>
            <a:t>Barem acordat: Esports i Educació</a:t>
          </a:r>
          <a:endParaRPr lang="ca-ES">
            <a:solidFill>
              <a:schemeClr val="tx1"/>
            </a:solidFill>
          </a:endParaRPr>
        </a:p>
      </dgm:t>
    </dgm:pt>
    <dgm:pt modelId="{B18E3A5C-8D17-4276-A71D-64AD719A2D17}" type="parTrans" cxnId="{D1390438-10D9-48AA-9C67-2C30D10E66B4}">
      <dgm:prSet/>
      <dgm:spPr/>
      <dgm:t>
        <a:bodyPr/>
        <a:lstStyle/>
        <a:p>
          <a:endParaRPr lang="ca-ES"/>
        </a:p>
      </dgm:t>
    </dgm:pt>
    <dgm:pt modelId="{780128E1-AF6A-4EB6-95C3-BB3DCE3A798A}" type="sibTrans" cxnId="{D1390438-10D9-48AA-9C67-2C30D10E66B4}">
      <dgm:prSet/>
      <dgm:spPr/>
      <dgm:t>
        <a:bodyPr/>
        <a:lstStyle/>
        <a:p>
          <a:endParaRPr lang="ca-ES"/>
        </a:p>
      </dgm:t>
    </dgm:pt>
    <dgm:pt modelId="{BED933B0-3FE1-4F85-B489-7AFF8D7FC4D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Centres de màxima complexitat (Llistat Departament Educació)</a:t>
          </a:r>
          <a:endParaRPr lang="ca-ES" sz="1200"/>
        </a:p>
      </dgm:t>
    </dgm:pt>
    <dgm:pt modelId="{8D4C1B9D-575E-4892-8870-1854CB1A4707}" type="parTrans" cxnId="{EFE9FC92-5365-4630-ABBE-2C0A08D57ADB}">
      <dgm:prSet/>
      <dgm:spPr/>
      <dgm:t>
        <a:bodyPr/>
        <a:lstStyle/>
        <a:p>
          <a:endParaRPr lang="ca-ES"/>
        </a:p>
      </dgm:t>
    </dgm:pt>
    <dgm:pt modelId="{26BA0D49-6D2A-42CF-80D4-2E02D94518DC}" type="sibTrans" cxnId="{EFE9FC92-5365-4630-ABBE-2C0A08D57ADB}">
      <dgm:prSet/>
      <dgm:spPr/>
      <dgm:t>
        <a:bodyPr/>
        <a:lstStyle/>
        <a:p>
          <a:endParaRPr lang="ca-ES"/>
        </a:p>
      </dgm:t>
    </dgm:pt>
    <dgm:pt modelId="{9EC72545-1373-4927-8BDB-4A14B4CA168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Centres de Plans Educatius d’Entorn</a:t>
          </a:r>
          <a:endParaRPr lang="ca-ES" sz="1200"/>
        </a:p>
      </dgm:t>
    </dgm:pt>
    <dgm:pt modelId="{BBA9C166-E393-4C14-8AEC-AD29A2A3736B}" type="parTrans" cxnId="{29AD04AF-A9C8-4071-9D1A-DA7024650B94}">
      <dgm:prSet/>
      <dgm:spPr/>
      <dgm:t>
        <a:bodyPr/>
        <a:lstStyle/>
        <a:p>
          <a:endParaRPr lang="ca-ES"/>
        </a:p>
      </dgm:t>
    </dgm:pt>
    <dgm:pt modelId="{31CDA2B3-4358-4E4A-B263-012D29707681}" type="sibTrans" cxnId="{29AD04AF-A9C8-4071-9D1A-DA7024650B94}">
      <dgm:prSet/>
      <dgm:spPr/>
      <dgm:t>
        <a:bodyPr/>
        <a:lstStyle/>
        <a:p>
          <a:endParaRPr lang="ca-ES"/>
        </a:p>
      </dgm:t>
    </dgm:pt>
    <dgm:pt modelId="{41F744AE-8252-4884-BDEB-23CF5F79098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Dinamitzar activitat esportiva extraescolar al  centre</a:t>
          </a:r>
          <a:endParaRPr lang="ca-ES" sz="1200"/>
        </a:p>
      </dgm:t>
    </dgm:pt>
    <dgm:pt modelId="{84F8F45C-DBF1-445A-930E-9AEE84140E2C}" type="parTrans" cxnId="{23487840-CE2F-4DAF-8294-B4303C456BF3}">
      <dgm:prSet/>
      <dgm:spPr/>
      <dgm:t>
        <a:bodyPr/>
        <a:lstStyle/>
        <a:p>
          <a:endParaRPr lang="ca-ES"/>
        </a:p>
      </dgm:t>
    </dgm:pt>
    <dgm:pt modelId="{0B6F5822-376F-4069-9299-FEAAC3BB479D}" type="sibTrans" cxnId="{23487840-CE2F-4DAF-8294-B4303C456BF3}">
      <dgm:prSet/>
      <dgm:spPr/>
      <dgm:t>
        <a:bodyPr/>
        <a:lstStyle/>
        <a:p>
          <a:endParaRPr lang="ca-ES"/>
        </a:p>
      </dgm:t>
    </dgm:pt>
    <dgm:pt modelId="{3A084AAF-0673-41DC-BE68-965F8DB442C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Vocació continuïtat </a:t>
          </a:r>
          <a:r>
            <a:rPr lang="ca-ES" sz="1200" b="1" smtClean="0"/>
            <a:t>segons aprofitament</a:t>
          </a:r>
          <a:endParaRPr lang="ca-ES" sz="1200" b="1"/>
        </a:p>
      </dgm:t>
    </dgm:pt>
    <dgm:pt modelId="{9FBD8D7D-76AD-458D-99B1-7BA66646826F}" type="parTrans" cxnId="{F712802A-4633-4DFC-B02F-75581C90564D}">
      <dgm:prSet/>
      <dgm:spPr/>
      <dgm:t>
        <a:bodyPr/>
        <a:lstStyle/>
        <a:p>
          <a:endParaRPr lang="ca-ES"/>
        </a:p>
      </dgm:t>
    </dgm:pt>
    <dgm:pt modelId="{8F9850F4-15C3-481D-83CC-1370602BF9AD}" type="sibTrans" cxnId="{F712802A-4633-4DFC-B02F-75581C90564D}">
      <dgm:prSet/>
      <dgm:spPr/>
      <dgm:t>
        <a:bodyPr/>
        <a:lstStyle/>
        <a:p>
          <a:endParaRPr lang="ca-ES"/>
        </a:p>
      </dgm:t>
    </dgm:pt>
    <dgm:pt modelId="{A638FD88-64C6-429F-9D45-3A1736DF25E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Puntuació: barem+proporció territorial</a:t>
          </a:r>
          <a:endParaRPr lang="ca-ES" sz="1200"/>
        </a:p>
      </dgm:t>
    </dgm:pt>
    <dgm:pt modelId="{2AD3D6A4-792E-42F9-AC07-BDA2851A60D7}" type="parTrans" cxnId="{714501B4-3B7E-4598-87BE-D5B397F41B37}">
      <dgm:prSet/>
      <dgm:spPr/>
      <dgm:t>
        <a:bodyPr/>
        <a:lstStyle/>
        <a:p>
          <a:endParaRPr lang="ca-ES"/>
        </a:p>
      </dgm:t>
    </dgm:pt>
    <dgm:pt modelId="{ED9BFA20-6EE9-4284-8933-4B9FFE76DDE5}" type="sibTrans" cxnId="{714501B4-3B7E-4598-87BE-D5B397F41B37}">
      <dgm:prSet/>
      <dgm:spPr/>
      <dgm:t>
        <a:bodyPr/>
        <a:lstStyle/>
        <a:p>
          <a:endParaRPr lang="ca-ES"/>
        </a:p>
      </dgm:t>
    </dgm:pt>
    <dgm:pt modelId="{DE2604CA-540D-4A78-9983-CB4AB597889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Informe memòria correcte i dins del termini establert</a:t>
          </a:r>
          <a:endParaRPr lang="ca-ES" sz="1200" dirty="0"/>
        </a:p>
      </dgm:t>
    </dgm:pt>
    <dgm:pt modelId="{6A098C64-A16C-43E1-AA77-CAA45BD35C57}" type="parTrans" cxnId="{D4FACA54-A192-491B-B404-A0572B63064D}">
      <dgm:prSet/>
      <dgm:spPr/>
      <dgm:t>
        <a:bodyPr/>
        <a:lstStyle/>
        <a:p>
          <a:endParaRPr lang="ca-ES"/>
        </a:p>
      </dgm:t>
    </dgm:pt>
    <dgm:pt modelId="{37480722-F807-4050-89C5-06348A540BAE}" type="sibTrans" cxnId="{D4FACA54-A192-491B-B404-A0572B63064D}">
      <dgm:prSet/>
      <dgm:spPr/>
      <dgm:t>
        <a:bodyPr/>
        <a:lstStyle/>
        <a:p>
          <a:endParaRPr lang="ca-ES"/>
        </a:p>
      </dgm:t>
    </dgm:pt>
    <dgm:pt modelId="{4B4E4C72-275A-4179-B002-E7FF213BA2E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Projecte Esportiu de Centre (actualitzat)</a:t>
          </a:r>
          <a:endParaRPr lang="ca-ES" sz="1200" dirty="0"/>
        </a:p>
      </dgm:t>
    </dgm:pt>
    <dgm:pt modelId="{5D39BBD9-506D-4345-A460-E79C1229180D}" type="parTrans" cxnId="{5BB8D84B-C216-4621-899E-28DB39891148}">
      <dgm:prSet/>
      <dgm:spPr/>
      <dgm:t>
        <a:bodyPr/>
        <a:lstStyle/>
        <a:p>
          <a:endParaRPr lang="ca-ES"/>
        </a:p>
      </dgm:t>
    </dgm:pt>
    <dgm:pt modelId="{FD0C1E9C-77A7-44E6-A80C-0D2A8D557E30}" type="sibTrans" cxnId="{5BB8D84B-C216-4621-899E-28DB39891148}">
      <dgm:prSet/>
      <dgm:spPr/>
      <dgm:t>
        <a:bodyPr/>
        <a:lstStyle/>
        <a:p>
          <a:endParaRPr lang="ca-ES"/>
        </a:p>
      </dgm:t>
    </dgm:pt>
    <dgm:pt modelId="{2C2EF50B-B78E-48DB-BFA5-4DAE3EAC3CE7}">
      <dgm:prSet phldrT="[Text]"/>
      <dgm:spPr/>
      <dgm:t>
        <a:bodyPr/>
        <a:lstStyle/>
        <a:p>
          <a:pPr>
            <a:lnSpc>
              <a:spcPct val="90000"/>
            </a:lnSpc>
          </a:pPr>
          <a:endParaRPr lang="ca-ES" sz="800"/>
        </a:p>
      </dgm:t>
    </dgm:pt>
    <dgm:pt modelId="{58A27652-067F-47A7-B715-55A67E4DC1AA}" type="parTrans" cxnId="{40BB2402-4D42-4235-891F-2A7339D582AE}">
      <dgm:prSet/>
      <dgm:spPr/>
      <dgm:t>
        <a:bodyPr/>
        <a:lstStyle/>
        <a:p>
          <a:endParaRPr lang="ca-ES"/>
        </a:p>
      </dgm:t>
    </dgm:pt>
    <dgm:pt modelId="{68C90C55-03B1-4780-9671-84AA51B0E52F}" type="sibTrans" cxnId="{40BB2402-4D42-4235-891F-2A7339D582AE}">
      <dgm:prSet/>
      <dgm:spPr/>
      <dgm:t>
        <a:bodyPr/>
        <a:lstStyle/>
        <a:p>
          <a:endParaRPr lang="ca-ES"/>
        </a:p>
      </dgm:t>
    </dgm:pt>
    <dgm:pt modelId="{F3BBD216-92F0-4737-8A1D-0234693506D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Tipus centre(institut, ZER, Escola, Concertats)</a:t>
          </a:r>
          <a:endParaRPr lang="ca-ES" sz="1200"/>
        </a:p>
      </dgm:t>
    </dgm:pt>
    <dgm:pt modelId="{0C68BF62-C8F8-42EA-8653-DC71ACDD8B9E}" type="parTrans" cxnId="{1419F093-3821-4C90-AE95-7179FFB63422}">
      <dgm:prSet/>
      <dgm:spPr/>
      <dgm:t>
        <a:bodyPr/>
        <a:lstStyle/>
        <a:p>
          <a:endParaRPr lang="ca-ES"/>
        </a:p>
      </dgm:t>
    </dgm:pt>
    <dgm:pt modelId="{7D03F98F-103D-4A87-B4E9-3B89419D8B31}" type="sibTrans" cxnId="{1419F093-3821-4C90-AE95-7179FFB63422}">
      <dgm:prSet/>
      <dgm:spPr/>
      <dgm:t>
        <a:bodyPr/>
        <a:lstStyle/>
        <a:p>
          <a:endParaRPr lang="ca-ES"/>
        </a:p>
      </dgm:t>
    </dgm:pt>
    <dgm:pt modelId="{DF45B0B4-1B5E-419A-872D-DF9D99FAA41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Puntuació Informe memòria</a:t>
          </a:r>
          <a:endParaRPr lang="ca-ES" sz="1200"/>
        </a:p>
      </dgm:t>
    </dgm:pt>
    <dgm:pt modelId="{0A257AC8-5682-420C-AE4E-FFF4F3B894FB}" type="parTrans" cxnId="{780C636F-8FB4-472C-A87F-8CC24B2B50E6}">
      <dgm:prSet/>
      <dgm:spPr/>
      <dgm:t>
        <a:bodyPr/>
        <a:lstStyle/>
        <a:p>
          <a:endParaRPr lang="ca-ES"/>
        </a:p>
      </dgm:t>
    </dgm:pt>
    <dgm:pt modelId="{59E1022D-6ED1-4542-908B-098A28AA46FE}" type="sibTrans" cxnId="{780C636F-8FB4-472C-A87F-8CC24B2B50E6}">
      <dgm:prSet/>
      <dgm:spPr/>
      <dgm:t>
        <a:bodyPr/>
        <a:lstStyle/>
        <a:p>
          <a:endParaRPr lang="ca-ES"/>
        </a:p>
      </dgm:t>
    </dgm:pt>
    <dgm:pt modelId="{55D08611-5D0A-42BE-A03B-0C611045DEF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Priorització Consell Esportiu</a:t>
          </a:r>
          <a:endParaRPr lang="ca-ES" sz="1200"/>
        </a:p>
      </dgm:t>
    </dgm:pt>
    <dgm:pt modelId="{7016342C-4329-42CC-AE23-E5D423503B3B}" type="parTrans" cxnId="{788DC862-53BF-438B-968C-F6FE0AEC9A31}">
      <dgm:prSet/>
      <dgm:spPr/>
      <dgm:t>
        <a:bodyPr/>
        <a:lstStyle/>
        <a:p>
          <a:endParaRPr lang="ca-ES"/>
        </a:p>
      </dgm:t>
    </dgm:pt>
    <dgm:pt modelId="{04816862-D3B5-44AE-B762-B67B4FE6CBF9}" type="sibTrans" cxnId="{788DC862-53BF-438B-968C-F6FE0AEC9A31}">
      <dgm:prSet/>
      <dgm:spPr/>
      <dgm:t>
        <a:bodyPr/>
        <a:lstStyle/>
        <a:p>
          <a:endParaRPr lang="ca-ES"/>
        </a:p>
      </dgm:t>
    </dgm:pt>
    <dgm:pt modelId="{7FCC24A2-53DC-4E80-B092-FF98694D57B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a-ES" sz="1200" smtClean="0"/>
            <a:t>Fitxa de seguiment d’activitats en el termini establert</a:t>
          </a:r>
          <a:endParaRPr lang="ca-ES" sz="1200" dirty="0"/>
        </a:p>
      </dgm:t>
    </dgm:pt>
    <dgm:pt modelId="{33572BB3-2E17-48F6-962C-36CA1F854728}" type="sibTrans" cxnId="{9AF6AAB3-69B7-4D7C-B979-8131C2167B17}">
      <dgm:prSet/>
      <dgm:spPr/>
      <dgm:t>
        <a:bodyPr/>
        <a:lstStyle/>
        <a:p>
          <a:endParaRPr lang="ca-ES"/>
        </a:p>
      </dgm:t>
    </dgm:pt>
    <dgm:pt modelId="{E1A1C0E2-3F83-48CC-8691-D75E227CC1AE}" type="parTrans" cxnId="{9AF6AAB3-69B7-4D7C-B979-8131C2167B17}">
      <dgm:prSet/>
      <dgm:spPr/>
      <dgm:t>
        <a:bodyPr/>
        <a:lstStyle/>
        <a:p>
          <a:endParaRPr lang="ca-ES"/>
        </a:p>
      </dgm:t>
    </dgm:pt>
    <dgm:pt modelId="{B71CE386-88CF-4A9C-BEDE-FBDE7786F592}" type="pres">
      <dgm:prSet presAssocID="{271225F8-BA45-43D2-8449-4D607CAE94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D9E47E8-C90E-4056-84A3-947D88067F64}" type="pres">
      <dgm:prSet presAssocID="{271225F8-BA45-43D2-8449-4D607CAE9455}" presName="tSp" presStyleCnt="0"/>
      <dgm:spPr/>
      <dgm:t>
        <a:bodyPr/>
        <a:lstStyle/>
        <a:p>
          <a:endParaRPr lang="ca-ES"/>
        </a:p>
      </dgm:t>
    </dgm:pt>
    <dgm:pt modelId="{394120B9-69DE-4112-969C-455BA952666D}" type="pres">
      <dgm:prSet presAssocID="{271225F8-BA45-43D2-8449-4D607CAE9455}" presName="bSp" presStyleCnt="0"/>
      <dgm:spPr/>
      <dgm:t>
        <a:bodyPr/>
        <a:lstStyle/>
        <a:p>
          <a:endParaRPr lang="ca-ES"/>
        </a:p>
      </dgm:t>
    </dgm:pt>
    <dgm:pt modelId="{D44943CB-F94A-4151-9755-1787310570CA}" type="pres">
      <dgm:prSet presAssocID="{271225F8-BA45-43D2-8449-4D607CAE9455}" presName="process" presStyleCnt="0"/>
      <dgm:spPr/>
      <dgm:t>
        <a:bodyPr/>
        <a:lstStyle/>
        <a:p>
          <a:endParaRPr lang="ca-ES"/>
        </a:p>
      </dgm:t>
    </dgm:pt>
    <dgm:pt modelId="{EAEB02C9-709B-4021-8708-C42EF62E49C5}" type="pres">
      <dgm:prSet presAssocID="{12AEBB83-E4C1-48D8-8A39-0B57E449AC93}" presName="composite1" presStyleCnt="0"/>
      <dgm:spPr/>
      <dgm:t>
        <a:bodyPr/>
        <a:lstStyle/>
        <a:p>
          <a:endParaRPr lang="ca-ES"/>
        </a:p>
      </dgm:t>
    </dgm:pt>
    <dgm:pt modelId="{DD3A3B4A-D14F-4A5B-84D7-545E9E0C2997}" type="pres">
      <dgm:prSet presAssocID="{12AEBB83-E4C1-48D8-8A39-0B57E449AC93}" presName="dummyNode1" presStyleLbl="node1" presStyleIdx="0" presStyleCnt="3"/>
      <dgm:spPr/>
      <dgm:t>
        <a:bodyPr/>
        <a:lstStyle/>
        <a:p>
          <a:endParaRPr lang="ca-ES"/>
        </a:p>
      </dgm:t>
    </dgm:pt>
    <dgm:pt modelId="{23F1E091-DB88-4F14-A4BA-898E377E7616}" type="pres">
      <dgm:prSet presAssocID="{12AEBB83-E4C1-48D8-8A39-0B57E449AC93}" presName="childNode1" presStyleLbl="bgAcc1" presStyleIdx="0" presStyleCnt="3" custScaleX="235751" custScaleY="188312" custLinFactNeighborY="93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64383C9-AE0E-49DA-8F4A-6BFFAC224774}" type="pres">
      <dgm:prSet presAssocID="{12AEBB83-E4C1-48D8-8A39-0B57E449AC9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AC9755-D936-4F54-B60C-8CB5AF691AA6}" type="pres">
      <dgm:prSet presAssocID="{12AEBB83-E4C1-48D8-8A39-0B57E449AC93}" presName="parentNode1" presStyleLbl="node1" presStyleIdx="0" presStyleCnt="3" custLinFactY="9258" custLinFactNeighborX="-2048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5C62335-0D52-469E-9104-5879DCFDFD65}" type="pres">
      <dgm:prSet presAssocID="{12AEBB83-E4C1-48D8-8A39-0B57E449AC93}" presName="connSite1" presStyleCnt="0"/>
      <dgm:spPr/>
      <dgm:t>
        <a:bodyPr/>
        <a:lstStyle/>
        <a:p>
          <a:endParaRPr lang="ca-ES"/>
        </a:p>
      </dgm:t>
    </dgm:pt>
    <dgm:pt modelId="{38E03BA5-CF51-4817-B555-CAE5C798DC29}" type="pres">
      <dgm:prSet presAssocID="{E1098F2F-3FDF-47B6-9D75-62E849CA333A}" presName="Name9" presStyleLbl="sibTrans2D1" presStyleIdx="0" presStyleCnt="2" custAng="387516" custLinFactNeighborX="-3005" custLinFactNeighborY="-3769"/>
      <dgm:spPr/>
      <dgm:t>
        <a:bodyPr/>
        <a:lstStyle/>
        <a:p>
          <a:endParaRPr lang="ca-ES"/>
        </a:p>
      </dgm:t>
    </dgm:pt>
    <dgm:pt modelId="{B01B5AA6-D32F-45FC-981A-D0BA6396BD76}" type="pres">
      <dgm:prSet presAssocID="{DC942898-9FAD-4E16-A6FD-EEDDBAF0D352}" presName="composite2" presStyleCnt="0"/>
      <dgm:spPr/>
      <dgm:t>
        <a:bodyPr/>
        <a:lstStyle/>
        <a:p>
          <a:endParaRPr lang="ca-ES"/>
        </a:p>
      </dgm:t>
    </dgm:pt>
    <dgm:pt modelId="{CE49B192-ACC7-45C3-9003-92EE30E5F92A}" type="pres">
      <dgm:prSet presAssocID="{DC942898-9FAD-4E16-A6FD-EEDDBAF0D352}" presName="dummyNode2" presStyleLbl="node1" presStyleIdx="0" presStyleCnt="3"/>
      <dgm:spPr/>
      <dgm:t>
        <a:bodyPr/>
        <a:lstStyle/>
        <a:p>
          <a:endParaRPr lang="ca-ES"/>
        </a:p>
      </dgm:t>
    </dgm:pt>
    <dgm:pt modelId="{CA81F210-3EA9-4286-BB49-22388B065479}" type="pres">
      <dgm:prSet presAssocID="{DC942898-9FAD-4E16-A6FD-EEDDBAF0D352}" presName="childNode2" presStyleLbl="bgAcc1" presStyleIdx="1" presStyleCnt="3" custScaleX="266228" custScaleY="131157" custLinFactNeighborY="85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EBA4471-F467-42E5-932A-574815839D8F}" type="pres">
      <dgm:prSet presAssocID="{DC942898-9FAD-4E16-A6FD-EEDDBAF0D35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D6A4980-9F90-40E7-BF4B-42F41EC3610C}" type="pres">
      <dgm:prSet presAssocID="{DC942898-9FAD-4E16-A6FD-EEDDBAF0D352}" presName="parentNode2" presStyleLbl="node1" presStyleIdx="1" presStyleCnt="3" custLinFactNeighborX="-14846" custLinFactNeighborY="-663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04A4781-C71A-4EA6-BED6-5B86C8677293}" type="pres">
      <dgm:prSet presAssocID="{DC942898-9FAD-4E16-A6FD-EEDDBAF0D352}" presName="connSite2" presStyleCnt="0"/>
      <dgm:spPr/>
      <dgm:t>
        <a:bodyPr/>
        <a:lstStyle/>
        <a:p>
          <a:endParaRPr lang="ca-ES"/>
        </a:p>
      </dgm:t>
    </dgm:pt>
    <dgm:pt modelId="{69D619A4-FADC-4897-AEBC-DB3D46F6062A}" type="pres">
      <dgm:prSet presAssocID="{058270FC-9689-4ED4-BA23-3B850C0645A7}" presName="Name18" presStyleLbl="sibTrans2D1" presStyleIdx="1" presStyleCnt="2" custAng="20952901"/>
      <dgm:spPr/>
      <dgm:t>
        <a:bodyPr/>
        <a:lstStyle/>
        <a:p>
          <a:endParaRPr lang="ca-ES"/>
        </a:p>
      </dgm:t>
    </dgm:pt>
    <dgm:pt modelId="{4A17BE34-315C-479B-BB3F-5FE35B671524}" type="pres">
      <dgm:prSet presAssocID="{E8B05ED0-3F52-4F7B-91C7-92968482F40D}" presName="composite1" presStyleCnt="0"/>
      <dgm:spPr/>
      <dgm:t>
        <a:bodyPr/>
        <a:lstStyle/>
        <a:p>
          <a:endParaRPr lang="ca-ES"/>
        </a:p>
      </dgm:t>
    </dgm:pt>
    <dgm:pt modelId="{470DAA54-E007-400B-9507-DFFED92E9508}" type="pres">
      <dgm:prSet presAssocID="{E8B05ED0-3F52-4F7B-91C7-92968482F40D}" presName="dummyNode1" presStyleLbl="node1" presStyleIdx="1" presStyleCnt="3"/>
      <dgm:spPr/>
      <dgm:t>
        <a:bodyPr/>
        <a:lstStyle/>
        <a:p>
          <a:endParaRPr lang="ca-ES"/>
        </a:p>
      </dgm:t>
    </dgm:pt>
    <dgm:pt modelId="{C1C176CA-1C19-4425-ADA9-A9D75B48452A}" type="pres">
      <dgm:prSet presAssocID="{E8B05ED0-3F52-4F7B-91C7-92968482F40D}" presName="childNode1" presStyleLbl="bgAcc1" presStyleIdx="2" presStyleCnt="3" custScaleX="213352" custScaleY="19024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4A9EEED-C193-4D66-ABAE-F48D62C2FB82}" type="pres">
      <dgm:prSet presAssocID="{E8B05ED0-3F52-4F7B-91C7-92968482F4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D0A58EB-1EE6-44F3-8AAE-70B19962C916}" type="pres">
      <dgm:prSet presAssocID="{E8B05ED0-3F52-4F7B-91C7-92968482F40D}" presName="parentNode1" presStyleLbl="node1" presStyleIdx="2" presStyleCnt="3" custLinFactY="28521" custLinFactNeighborX="-180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E34102E-0E10-4B61-B191-9696E834A379}" type="pres">
      <dgm:prSet presAssocID="{E8B05ED0-3F52-4F7B-91C7-92968482F40D}" presName="connSite1" presStyleCnt="0"/>
      <dgm:spPr/>
      <dgm:t>
        <a:bodyPr/>
        <a:lstStyle/>
        <a:p>
          <a:endParaRPr lang="ca-ES"/>
        </a:p>
      </dgm:t>
    </dgm:pt>
  </dgm:ptLst>
  <dgm:cxnLst>
    <dgm:cxn modelId="{2C9CB6B8-93FD-4EAA-A93D-BA421929D6E5}" type="presOf" srcId="{E8B05ED0-3F52-4F7B-91C7-92968482F40D}" destId="{FD0A58EB-1EE6-44F3-8AAE-70B19962C916}" srcOrd="0" destOrd="0" presId="urn:microsoft.com/office/officeart/2005/8/layout/hProcess4"/>
    <dgm:cxn modelId="{780C636F-8FB4-472C-A87F-8CC24B2B50E6}" srcId="{E8B05ED0-3F52-4F7B-91C7-92968482F40D}" destId="{DF45B0B4-1B5E-419A-872D-DF9D99FAA41F}" srcOrd="3" destOrd="0" parTransId="{0A257AC8-5682-420C-AE4E-FFF4F3B894FB}" sibTransId="{59E1022D-6ED1-4542-908B-098A28AA46FE}"/>
    <dgm:cxn modelId="{714501B4-3B7E-4598-87BE-D5B397F41B37}" srcId="{12AEBB83-E4C1-48D8-8A39-0B57E449AC93}" destId="{A638FD88-64C6-429F-9D45-3A1736DF25E6}" srcOrd="3" destOrd="0" parTransId="{2AD3D6A4-792E-42F9-AC07-BDA2851A60D7}" sibTransId="{ED9BFA20-6EE9-4284-8933-4B9FFE76DDE5}"/>
    <dgm:cxn modelId="{69FABA96-88A3-477E-97F4-18C69D91C61C}" type="presOf" srcId="{41F744AE-8252-4884-BDEB-23CF5F790987}" destId="{E64383C9-AE0E-49DA-8F4A-6BFFAC224774}" srcOrd="1" destOrd="1" presId="urn:microsoft.com/office/officeart/2005/8/layout/hProcess4"/>
    <dgm:cxn modelId="{23487840-CE2F-4DAF-8294-B4303C456BF3}" srcId="{12AEBB83-E4C1-48D8-8A39-0B57E449AC93}" destId="{41F744AE-8252-4884-BDEB-23CF5F790987}" srcOrd="1" destOrd="0" parTransId="{84F8F45C-DBF1-445A-930E-9AEE84140E2C}" sibTransId="{0B6F5822-376F-4069-9299-FEAAC3BB479D}"/>
    <dgm:cxn modelId="{63164970-7FD0-4FCC-A73F-4CFC0233F06C}" type="presOf" srcId="{DE2604CA-540D-4A78-9983-CB4AB5978892}" destId="{9EBA4471-F467-42E5-932A-574815839D8F}" srcOrd="1" destOrd="2" presId="urn:microsoft.com/office/officeart/2005/8/layout/hProcess4"/>
    <dgm:cxn modelId="{4CFA68A6-20B5-43DD-B649-2028DD4C8EA7}" type="presOf" srcId="{DC942898-9FAD-4E16-A6FD-EEDDBAF0D352}" destId="{DD6A4980-9F90-40E7-BF4B-42F41EC3610C}" srcOrd="0" destOrd="0" presId="urn:microsoft.com/office/officeart/2005/8/layout/hProcess4"/>
    <dgm:cxn modelId="{29AD04AF-A9C8-4071-9D1A-DA7024650B94}" srcId="{E8B05ED0-3F52-4F7B-91C7-92968482F40D}" destId="{9EC72545-1373-4927-8BDB-4A14B4CA1680}" srcOrd="1" destOrd="0" parTransId="{BBA9C166-E393-4C14-8AEC-AD29A2A3736B}" sibTransId="{31CDA2B3-4358-4E4A-B263-012D29707681}"/>
    <dgm:cxn modelId="{6BB20B8E-25EB-48F3-92A4-0B91B0CF9B3E}" type="presOf" srcId="{B40013CF-EEF7-4B26-97BA-4452C31DD408}" destId="{9EBA4471-F467-42E5-932A-574815839D8F}" srcOrd="1" destOrd="0" presId="urn:microsoft.com/office/officeart/2005/8/layout/hProcess4"/>
    <dgm:cxn modelId="{7BC62FCE-77C5-4309-B1B6-742E6B364594}" type="presOf" srcId="{7FCC24A2-53DC-4E80-B092-FF98694D57B8}" destId="{CA81F210-3EA9-4286-BB49-22388B065479}" srcOrd="0" destOrd="1" presId="urn:microsoft.com/office/officeart/2005/8/layout/hProcess4"/>
    <dgm:cxn modelId="{562545BF-9D13-4406-B6AA-CFB63CA9211D}" srcId="{271225F8-BA45-43D2-8449-4D607CAE9455}" destId="{DC942898-9FAD-4E16-A6FD-EEDDBAF0D352}" srcOrd="1" destOrd="0" parTransId="{26E8A1DD-D51E-421D-846C-9D818810D608}" sibTransId="{058270FC-9689-4ED4-BA23-3B850C0645A7}"/>
    <dgm:cxn modelId="{90545AC8-6ACE-4C57-9779-CC6091A2872F}" type="presOf" srcId="{DE2604CA-540D-4A78-9983-CB4AB5978892}" destId="{CA81F210-3EA9-4286-BB49-22388B065479}" srcOrd="0" destOrd="2" presId="urn:microsoft.com/office/officeart/2005/8/layout/hProcess4"/>
    <dgm:cxn modelId="{76FB1C50-B9B3-4B9E-AFA1-7287C37FF0B0}" type="presOf" srcId="{E1098F2F-3FDF-47B6-9D75-62E849CA333A}" destId="{38E03BA5-CF51-4817-B555-CAE5C798DC29}" srcOrd="0" destOrd="0" presId="urn:microsoft.com/office/officeart/2005/8/layout/hProcess4"/>
    <dgm:cxn modelId="{9AF6AAB3-69B7-4D7C-B979-8131C2167B17}" srcId="{DC942898-9FAD-4E16-A6FD-EEDDBAF0D352}" destId="{7FCC24A2-53DC-4E80-B092-FF98694D57B8}" srcOrd="1" destOrd="0" parTransId="{E1A1C0E2-3F83-48CC-8691-D75E227CC1AE}" sibTransId="{33572BB3-2E17-48F6-962C-36CA1F854728}"/>
    <dgm:cxn modelId="{32861955-DB54-419D-A6DE-C1F0F3442436}" type="presOf" srcId="{41F744AE-8252-4884-BDEB-23CF5F790987}" destId="{23F1E091-DB88-4F14-A4BA-898E377E7616}" srcOrd="0" destOrd="1" presId="urn:microsoft.com/office/officeart/2005/8/layout/hProcess4"/>
    <dgm:cxn modelId="{788DC862-53BF-438B-968C-F6FE0AEC9A31}" srcId="{E8B05ED0-3F52-4F7B-91C7-92968482F40D}" destId="{55D08611-5D0A-42BE-A03B-0C611045DEFD}" srcOrd="4" destOrd="0" parTransId="{7016342C-4329-42CC-AE23-E5D423503B3B}" sibTransId="{04816862-D3B5-44AE-B762-B67B4FE6CBF9}"/>
    <dgm:cxn modelId="{5BB8D84B-C216-4621-899E-28DB39891148}" srcId="{DC942898-9FAD-4E16-A6FD-EEDDBAF0D352}" destId="{4B4E4C72-275A-4179-B002-E7FF213BA2EE}" srcOrd="3" destOrd="0" parTransId="{5D39BBD9-506D-4345-A460-E79C1229180D}" sibTransId="{FD0C1E9C-77A7-44E6-A80C-0D2A8D557E30}"/>
    <dgm:cxn modelId="{40BB2402-4D42-4235-891F-2A7339D582AE}" srcId="{E8B05ED0-3F52-4F7B-91C7-92968482F40D}" destId="{2C2EF50B-B78E-48DB-BFA5-4DAE3EAC3CE7}" srcOrd="5" destOrd="0" parTransId="{58A27652-067F-47A7-B715-55A67E4DC1AA}" sibTransId="{68C90C55-03B1-4780-9671-84AA51B0E52F}"/>
    <dgm:cxn modelId="{E2BBDC17-583C-4158-BE24-48B61CFC9F5C}" type="presOf" srcId="{9EC72545-1373-4927-8BDB-4A14B4CA1680}" destId="{A4A9EEED-C193-4D66-ABAE-F48D62C2FB82}" srcOrd="1" destOrd="1" presId="urn:microsoft.com/office/officeart/2005/8/layout/hProcess4"/>
    <dgm:cxn modelId="{E8CD2559-B284-427B-A0EF-97B1384C459B}" srcId="{12AEBB83-E4C1-48D8-8A39-0B57E449AC93}" destId="{B23C306F-36EE-4BE2-9CE4-FB1D53E6B59C}" srcOrd="0" destOrd="0" parTransId="{B54C7C3C-E673-4FC0-AF38-A1B589EE46B4}" sibTransId="{FF4FEED4-7B77-4C92-BD5B-B93A17CC3E78}"/>
    <dgm:cxn modelId="{C122C800-F5FE-462B-A170-5CDE54C7EB51}" type="presOf" srcId="{DF45B0B4-1B5E-419A-872D-DF9D99FAA41F}" destId="{A4A9EEED-C193-4D66-ABAE-F48D62C2FB82}" srcOrd="1" destOrd="3" presId="urn:microsoft.com/office/officeart/2005/8/layout/hProcess4"/>
    <dgm:cxn modelId="{96069A91-F50D-4335-9241-BCFEE2851C98}" type="presOf" srcId="{4B4E4C72-275A-4179-B002-E7FF213BA2EE}" destId="{CA81F210-3EA9-4286-BB49-22388B065479}" srcOrd="0" destOrd="3" presId="urn:microsoft.com/office/officeart/2005/8/layout/hProcess4"/>
    <dgm:cxn modelId="{0817E9A0-17DA-46DC-9DA4-68A5FC64A205}" type="presOf" srcId="{3A084AAF-0673-41DC-BE68-965F8DB442C6}" destId="{23F1E091-DB88-4F14-A4BA-898E377E7616}" srcOrd="0" destOrd="2" presId="urn:microsoft.com/office/officeart/2005/8/layout/hProcess4"/>
    <dgm:cxn modelId="{C8D2F92C-A2AF-40B6-AA80-B50438F8BB94}" type="presOf" srcId="{271225F8-BA45-43D2-8449-4D607CAE9455}" destId="{B71CE386-88CF-4A9C-BEDE-FBDE7786F592}" srcOrd="0" destOrd="0" presId="urn:microsoft.com/office/officeart/2005/8/layout/hProcess4"/>
    <dgm:cxn modelId="{24B31603-1382-4D97-B6FA-206B2B9802AC}" type="presOf" srcId="{55D08611-5D0A-42BE-A03B-0C611045DEFD}" destId="{C1C176CA-1C19-4425-ADA9-A9D75B48452A}" srcOrd="0" destOrd="4" presId="urn:microsoft.com/office/officeart/2005/8/layout/hProcess4"/>
    <dgm:cxn modelId="{6BA15776-ADF9-4416-9B5C-BF6E4B2D5692}" type="presOf" srcId="{BED933B0-3FE1-4F85-B489-7AFF8D7FC4D4}" destId="{A4A9EEED-C193-4D66-ABAE-F48D62C2FB82}" srcOrd="1" destOrd="0" presId="urn:microsoft.com/office/officeart/2005/8/layout/hProcess4"/>
    <dgm:cxn modelId="{EFD2C5C5-78E4-4696-8BEE-5D1544CE6755}" type="presOf" srcId="{F3BBD216-92F0-4737-8A1D-0234693506D3}" destId="{C1C176CA-1C19-4425-ADA9-A9D75B48452A}" srcOrd="0" destOrd="2" presId="urn:microsoft.com/office/officeart/2005/8/layout/hProcess4"/>
    <dgm:cxn modelId="{258E1787-F787-4189-81DC-E7922B51C8E1}" type="presOf" srcId="{B40013CF-EEF7-4B26-97BA-4452C31DD408}" destId="{CA81F210-3EA9-4286-BB49-22388B065479}" srcOrd="0" destOrd="0" presId="urn:microsoft.com/office/officeart/2005/8/layout/hProcess4"/>
    <dgm:cxn modelId="{89A22E9A-8071-4B99-913F-61DBE4853DC6}" type="presOf" srcId="{DF45B0B4-1B5E-419A-872D-DF9D99FAA41F}" destId="{C1C176CA-1C19-4425-ADA9-A9D75B48452A}" srcOrd="0" destOrd="3" presId="urn:microsoft.com/office/officeart/2005/8/layout/hProcess4"/>
    <dgm:cxn modelId="{89216178-973A-4570-9E83-9509D62FD51B}" type="presOf" srcId="{A638FD88-64C6-429F-9D45-3A1736DF25E6}" destId="{E64383C9-AE0E-49DA-8F4A-6BFFAC224774}" srcOrd="1" destOrd="3" presId="urn:microsoft.com/office/officeart/2005/8/layout/hProcess4"/>
    <dgm:cxn modelId="{6F4127DA-4F24-414A-8A93-CB1B7BE5C8B5}" type="presOf" srcId="{2C2EF50B-B78E-48DB-BFA5-4DAE3EAC3CE7}" destId="{C1C176CA-1C19-4425-ADA9-A9D75B48452A}" srcOrd="0" destOrd="5" presId="urn:microsoft.com/office/officeart/2005/8/layout/hProcess4"/>
    <dgm:cxn modelId="{F08E8FC0-BAA3-4846-BBF2-0B856BAC2651}" srcId="{DC942898-9FAD-4E16-A6FD-EEDDBAF0D352}" destId="{B40013CF-EEF7-4B26-97BA-4452C31DD408}" srcOrd="0" destOrd="0" parTransId="{DDD368A4-A54F-4984-A95D-E75B1EEECEDD}" sibTransId="{0DD3C9D6-9640-47FD-947D-BF516DCAD256}"/>
    <dgm:cxn modelId="{17191050-3B9D-45C4-B020-65408DBC8AC6}" type="presOf" srcId="{3A084AAF-0673-41DC-BE68-965F8DB442C6}" destId="{E64383C9-AE0E-49DA-8F4A-6BFFAC224774}" srcOrd="1" destOrd="2" presId="urn:microsoft.com/office/officeart/2005/8/layout/hProcess4"/>
    <dgm:cxn modelId="{7873D985-67F7-4F7B-9339-BBDD250B621D}" type="presOf" srcId="{A638FD88-64C6-429F-9D45-3A1736DF25E6}" destId="{23F1E091-DB88-4F14-A4BA-898E377E7616}" srcOrd="0" destOrd="3" presId="urn:microsoft.com/office/officeart/2005/8/layout/hProcess4"/>
    <dgm:cxn modelId="{1BC73C8B-7310-49EF-A85C-96F7887DF55B}" srcId="{271225F8-BA45-43D2-8449-4D607CAE9455}" destId="{12AEBB83-E4C1-48D8-8A39-0B57E449AC93}" srcOrd="0" destOrd="0" parTransId="{21DEADE8-4683-4D6F-980C-EF24650A2AC8}" sibTransId="{E1098F2F-3FDF-47B6-9D75-62E849CA333A}"/>
    <dgm:cxn modelId="{80BD2E79-6301-4487-80B3-A7E763915334}" type="presOf" srcId="{7FCC24A2-53DC-4E80-B092-FF98694D57B8}" destId="{9EBA4471-F467-42E5-932A-574815839D8F}" srcOrd="1" destOrd="1" presId="urn:microsoft.com/office/officeart/2005/8/layout/hProcess4"/>
    <dgm:cxn modelId="{D1390438-10D9-48AA-9C67-2C30D10E66B4}" srcId="{271225F8-BA45-43D2-8449-4D607CAE9455}" destId="{E8B05ED0-3F52-4F7B-91C7-92968482F40D}" srcOrd="2" destOrd="0" parTransId="{B18E3A5C-8D17-4276-A71D-64AD719A2D17}" sibTransId="{780128E1-AF6A-4EB6-95C3-BB3DCE3A798A}"/>
    <dgm:cxn modelId="{D4FACA54-A192-491B-B404-A0572B63064D}" srcId="{DC942898-9FAD-4E16-A6FD-EEDDBAF0D352}" destId="{DE2604CA-540D-4A78-9983-CB4AB5978892}" srcOrd="2" destOrd="0" parTransId="{6A098C64-A16C-43E1-AA77-CAA45BD35C57}" sibTransId="{37480722-F807-4050-89C5-06348A540BAE}"/>
    <dgm:cxn modelId="{4E39E005-EEC9-42C6-BE38-9CE2154FFB92}" type="presOf" srcId="{55D08611-5D0A-42BE-A03B-0C611045DEFD}" destId="{A4A9EEED-C193-4D66-ABAE-F48D62C2FB82}" srcOrd="1" destOrd="4" presId="urn:microsoft.com/office/officeart/2005/8/layout/hProcess4"/>
    <dgm:cxn modelId="{2A0CAAD1-9DEE-4B9A-A52D-E4F021A8A0DC}" type="presOf" srcId="{2C2EF50B-B78E-48DB-BFA5-4DAE3EAC3CE7}" destId="{A4A9EEED-C193-4D66-ABAE-F48D62C2FB82}" srcOrd="1" destOrd="5" presId="urn:microsoft.com/office/officeart/2005/8/layout/hProcess4"/>
    <dgm:cxn modelId="{EFE9FC92-5365-4630-ABBE-2C0A08D57ADB}" srcId="{E8B05ED0-3F52-4F7B-91C7-92968482F40D}" destId="{BED933B0-3FE1-4F85-B489-7AFF8D7FC4D4}" srcOrd="0" destOrd="0" parTransId="{8D4C1B9D-575E-4892-8870-1854CB1A4707}" sibTransId="{26BA0D49-6D2A-42CF-80D4-2E02D94518DC}"/>
    <dgm:cxn modelId="{4CC33210-7184-4A37-BA70-7EDAC440F77A}" type="presOf" srcId="{9EC72545-1373-4927-8BDB-4A14B4CA1680}" destId="{C1C176CA-1C19-4425-ADA9-A9D75B48452A}" srcOrd="0" destOrd="1" presId="urn:microsoft.com/office/officeart/2005/8/layout/hProcess4"/>
    <dgm:cxn modelId="{14DC83F1-AE20-47BD-8D39-77A4A46D13CD}" type="presOf" srcId="{058270FC-9689-4ED4-BA23-3B850C0645A7}" destId="{69D619A4-FADC-4897-AEBC-DB3D46F6062A}" srcOrd="0" destOrd="0" presId="urn:microsoft.com/office/officeart/2005/8/layout/hProcess4"/>
    <dgm:cxn modelId="{2FF60214-51D6-4C46-BA05-DD417C5C5A72}" type="presOf" srcId="{F3BBD216-92F0-4737-8A1D-0234693506D3}" destId="{A4A9EEED-C193-4D66-ABAE-F48D62C2FB82}" srcOrd="1" destOrd="2" presId="urn:microsoft.com/office/officeart/2005/8/layout/hProcess4"/>
    <dgm:cxn modelId="{05E06736-3A02-4E7D-A85F-D275842BB9C6}" type="presOf" srcId="{BED933B0-3FE1-4F85-B489-7AFF8D7FC4D4}" destId="{C1C176CA-1C19-4425-ADA9-A9D75B48452A}" srcOrd="0" destOrd="0" presId="urn:microsoft.com/office/officeart/2005/8/layout/hProcess4"/>
    <dgm:cxn modelId="{67F1B73F-F57F-4958-8519-89E301A8098C}" type="presOf" srcId="{4B4E4C72-275A-4179-B002-E7FF213BA2EE}" destId="{9EBA4471-F467-42E5-932A-574815839D8F}" srcOrd="1" destOrd="3" presId="urn:microsoft.com/office/officeart/2005/8/layout/hProcess4"/>
    <dgm:cxn modelId="{EFFB2864-72B6-4216-868B-32C63768C35E}" type="presOf" srcId="{B23C306F-36EE-4BE2-9CE4-FB1D53E6B59C}" destId="{E64383C9-AE0E-49DA-8F4A-6BFFAC224774}" srcOrd="1" destOrd="0" presId="urn:microsoft.com/office/officeart/2005/8/layout/hProcess4"/>
    <dgm:cxn modelId="{AAE91463-605C-4CAA-8401-7D5B77F7FF85}" type="presOf" srcId="{12AEBB83-E4C1-48D8-8A39-0B57E449AC93}" destId="{37AC9755-D936-4F54-B60C-8CB5AF691AA6}" srcOrd="0" destOrd="0" presId="urn:microsoft.com/office/officeart/2005/8/layout/hProcess4"/>
    <dgm:cxn modelId="{F712802A-4633-4DFC-B02F-75581C90564D}" srcId="{12AEBB83-E4C1-48D8-8A39-0B57E449AC93}" destId="{3A084AAF-0673-41DC-BE68-965F8DB442C6}" srcOrd="2" destOrd="0" parTransId="{9FBD8D7D-76AD-458D-99B1-7BA66646826F}" sibTransId="{8F9850F4-15C3-481D-83CC-1370602BF9AD}"/>
    <dgm:cxn modelId="{1419F093-3821-4C90-AE95-7179FFB63422}" srcId="{E8B05ED0-3F52-4F7B-91C7-92968482F40D}" destId="{F3BBD216-92F0-4737-8A1D-0234693506D3}" srcOrd="2" destOrd="0" parTransId="{0C68BF62-C8F8-42EA-8653-DC71ACDD8B9E}" sibTransId="{7D03F98F-103D-4A87-B4E9-3B89419D8B31}"/>
    <dgm:cxn modelId="{61384190-8212-49E1-90A8-FDF4AE9AA3C5}" type="presOf" srcId="{B23C306F-36EE-4BE2-9CE4-FB1D53E6B59C}" destId="{23F1E091-DB88-4F14-A4BA-898E377E7616}" srcOrd="0" destOrd="0" presId="urn:microsoft.com/office/officeart/2005/8/layout/hProcess4"/>
    <dgm:cxn modelId="{468328C9-D9CD-430F-8B66-DE9C6EEDFD34}" type="presParOf" srcId="{B71CE386-88CF-4A9C-BEDE-FBDE7786F592}" destId="{9D9E47E8-C90E-4056-84A3-947D88067F64}" srcOrd="0" destOrd="0" presId="urn:microsoft.com/office/officeart/2005/8/layout/hProcess4"/>
    <dgm:cxn modelId="{2D8982FF-CB54-4B70-A7ED-7D632FF4C38E}" type="presParOf" srcId="{B71CE386-88CF-4A9C-BEDE-FBDE7786F592}" destId="{394120B9-69DE-4112-969C-455BA952666D}" srcOrd="1" destOrd="0" presId="urn:microsoft.com/office/officeart/2005/8/layout/hProcess4"/>
    <dgm:cxn modelId="{CCF1E925-92FA-4A64-B488-BBA031272E4D}" type="presParOf" srcId="{B71CE386-88CF-4A9C-BEDE-FBDE7786F592}" destId="{D44943CB-F94A-4151-9755-1787310570CA}" srcOrd="2" destOrd="0" presId="urn:microsoft.com/office/officeart/2005/8/layout/hProcess4"/>
    <dgm:cxn modelId="{AD5264ED-7104-441D-A767-4A5ED718DCF9}" type="presParOf" srcId="{D44943CB-F94A-4151-9755-1787310570CA}" destId="{EAEB02C9-709B-4021-8708-C42EF62E49C5}" srcOrd="0" destOrd="0" presId="urn:microsoft.com/office/officeart/2005/8/layout/hProcess4"/>
    <dgm:cxn modelId="{F663C68B-7578-4B7F-BB6F-4ED86B864697}" type="presParOf" srcId="{EAEB02C9-709B-4021-8708-C42EF62E49C5}" destId="{DD3A3B4A-D14F-4A5B-84D7-545E9E0C2997}" srcOrd="0" destOrd="0" presId="urn:microsoft.com/office/officeart/2005/8/layout/hProcess4"/>
    <dgm:cxn modelId="{781E339E-CC49-4C26-9F40-2A9531337A51}" type="presParOf" srcId="{EAEB02C9-709B-4021-8708-C42EF62E49C5}" destId="{23F1E091-DB88-4F14-A4BA-898E377E7616}" srcOrd="1" destOrd="0" presId="urn:microsoft.com/office/officeart/2005/8/layout/hProcess4"/>
    <dgm:cxn modelId="{CFAE1C74-D36F-44EF-AE61-C64F50F6442C}" type="presParOf" srcId="{EAEB02C9-709B-4021-8708-C42EF62E49C5}" destId="{E64383C9-AE0E-49DA-8F4A-6BFFAC224774}" srcOrd="2" destOrd="0" presId="urn:microsoft.com/office/officeart/2005/8/layout/hProcess4"/>
    <dgm:cxn modelId="{0A069E8D-86FB-4AC4-B7F4-B989E18C88A4}" type="presParOf" srcId="{EAEB02C9-709B-4021-8708-C42EF62E49C5}" destId="{37AC9755-D936-4F54-B60C-8CB5AF691AA6}" srcOrd="3" destOrd="0" presId="urn:microsoft.com/office/officeart/2005/8/layout/hProcess4"/>
    <dgm:cxn modelId="{ED70FFD1-BEC5-430C-AFE8-57ECA2510DD5}" type="presParOf" srcId="{EAEB02C9-709B-4021-8708-C42EF62E49C5}" destId="{65C62335-0D52-469E-9104-5879DCFDFD65}" srcOrd="4" destOrd="0" presId="urn:microsoft.com/office/officeart/2005/8/layout/hProcess4"/>
    <dgm:cxn modelId="{68B9E1FF-E4B9-4753-B07D-E0B527B4BF0E}" type="presParOf" srcId="{D44943CB-F94A-4151-9755-1787310570CA}" destId="{38E03BA5-CF51-4817-B555-CAE5C798DC29}" srcOrd="1" destOrd="0" presId="urn:microsoft.com/office/officeart/2005/8/layout/hProcess4"/>
    <dgm:cxn modelId="{2405A51A-03F2-439E-8A5E-DFD979F7FFDD}" type="presParOf" srcId="{D44943CB-F94A-4151-9755-1787310570CA}" destId="{B01B5AA6-D32F-45FC-981A-D0BA6396BD76}" srcOrd="2" destOrd="0" presId="urn:microsoft.com/office/officeart/2005/8/layout/hProcess4"/>
    <dgm:cxn modelId="{1F1BB3A9-BE95-4DAB-9F71-2D63C03E9BB8}" type="presParOf" srcId="{B01B5AA6-D32F-45FC-981A-D0BA6396BD76}" destId="{CE49B192-ACC7-45C3-9003-92EE30E5F92A}" srcOrd="0" destOrd="0" presId="urn:microsoft.com/office/officeart/2005/8/layout/hProcess4"/>
    <dgm:cxn modelId="{06F6038F-65D5-4E8E-AF9B-F6C27CEC2302}" type="presParOf" srcId="{B01B5AA6-D32F-45FC-981A-D0BA6396BD76}" destId="{CA81F210-3EA9-4286-BB49-22388B065479}" srcOrd="1" destOrd="0" presId="urn:microsoft.com/office/officeart/2005/8/layout/hProcess4"/>
    <dgm:cxn modelId="{D50338F6-5A1E-4F3B-89FD-568133E2844A}" type="presParOf" srcId="{B01B5AA6-D32F-45FC-981A-D0BA6396BD76}" destId="{9EBA4471-F467-42E5-932A-574815839D8F}" srcOrd="2" destOrd="0" presId="urn:microsoft.com/office/officeart/2005/8/layout/hProcess4"/>
    <dgm:cxn modelId="{ECE2496A-3DBB-4718-96A4-B7DE6C217DC3}" type="presParOf" srcId="{B01B5AA6-D32F-45FC-981A-D0BA6396BD76}" destId="{DD6A4980-9F90-40E7-BF4B-42F41EC3610C}" srcOrd="3" destOrd="0" presId="urn:microsoft.com/office/officeart/2005/8/layout/hProcess4"/>
    <dgm:cxn modelId="{178583C7-2DBE-48FB-8799-A297E87247A4}" type="presParOf" srcId="{B01B5AA6-D32F-45FC-981A-D0BA6396BD76}" destId="{304A4781-C71A-4EA6-BED6-5B86C8677293}" srcOrd="4" destOrd="0" presId="urn:microsoft.com/office/officeart/2005/8/layout/hProcess4"/>
    <dgm:cxn modelId="{FB5C10A0-E494-4F0F-8DA9-4C7A477E1BD1}" type="presParOf" srcId="{D44943CB-F94A-4151-9755-1787310570CA}" destId="{69D619A4-FADC-4897-AEBC-DB3D46F6062A}" srcOrd="3" destOrd="0" presId="urn:microsoft.com/office/officeart/2005/8/layout/hProcess4"/>
    <dgm:cxn modelId="{0CC837C6-B193-47DA-B4D9-CA5F307444B2}" type="presParOf" srcId="{D44943CB-F94A-4151-9755-1787310570CA}" destId="{4A17BE34-315C-479B-BB3F-5FE35B671524}" srcOrd="4" destOrd="0" presId="urn:microsoft.com/office/officeart/2005/8/layout/hProcess4"/>
    <dgm:cxn modelId="{928F0F2F-F245-47DE-BB1E-8BE73A18B8FE}" type="presParOf" srcId="{4A17BE34-315C-479B-BB3F-5FE35B671524}" destId="{470DAA54-E007-400B-9507-DFFED92E9508}" srcOrd="0" destOrd="0" presId="urn:microsoft.com/office/officeart/2005/8/layout/hProcess4"/>
    <dgm:cxn modelId="{21331347-D3D1-49AD-846C-4620CBBA714B}" type="presParOf" srcId="{4A17BE34-315C-479B-BB3F-5FE35B671524}" destId="{C1C176CA-1C19-4425-ADA9-A9D75B48452A}" srcOrd="1" destOrd="0" presId="urn:microsoft.com/office/officeart/2005/8/layout/hProcess4"/>
    <dgm:cxn modelId="{23F634F5-3DB9-4416-A5A0-4B7DE205D750}" type="presParOf" srcId="{4A17BE34-315C-479B-BB3F-5FE35B671524}" destId="{A4A9EEED-C193-4D66-ABAE-F48D62C2FB82}" srcOrd="2" destOrd="0" presId="urn:microsoft.com/office/officeart/2005/8/layout/hProcess4"/>
    <dgm:cxn modelId="{C1782EF6-1B48-4CED-B06A-01C1F58EC57C}" type="presParOf" srcId="{4A17BE34-315C-479B-BB3F-5FE35B671524}" destId="{FD0A58EB-1EE6-44F3-8AAE-70B19962C916}" srcOrd="3" destOrd="0" presId="urn:microsoft.com/office/officeart/2005/8/layout/hProcess4"/>
    <dgm:cxn modelId="{3E1454B9-2779-4F84-AABA-CC139425F5E3}" type="presParOf" srcId="{4A17BE34-315C-479B-BB3F-5FE35B671524}" destId="{BE34102E-0E10-4B61-B191-9696E834A3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06EC5-CFAA-4260-9DE6-9A178C0E1FE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03C9F5BE-D966-4A70-B5C1-B8753EDDAADA}">
      <dgm:prSet/>
      <dgm:spPr/>
      <dgm:t>
        <a:bodyPr/>
        <a:lstStyle/>
        <a:p>
          <a:pPr rtl="0"/>
          <a:r>
            <a:rPr lang="ca-ES" b="1" smtClean="0">
              <a:solidFill>
                <a:schemeClr val="tx1"/>
              </a:solidFill>
            </a:rPr>
            <a:t>Xerrades valors esportistes</a:t>
          </a:r>
          <a:r>
            <a:rPr lang="ca-ES" smtClean="0">
              <a:solidFill>
                <a:schemeClr val="tx1"/>
              </a:solidFill>
            </a:rPr>
            <a:t> </a:t>
          </a:r>
          <a:endParaRPr lang="ca-ES">
            <a:solidFill>
              <a:schemeClr val="tx1"/>
            </a:solidFill>
          </a:endParaRPr>
        </a:p>
      </dgm:t>
    </dgm:pt>
    <dgm:pt modelId="{7D760806-9DF2-4BD4-896D-A257857A2F24}" type="parTrans" cxnId="{295846F6-2D57-40FC-B5B2-10955E58DB1D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7D4CB631-976F-4D13-94DC-82ACB59FD775}" type="sibTrans" cxnId="{295846F6-2D57-40FC-B5B2-10955E58DB1D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EFE50585-D1EB-4189-B198-B2A0669E7111}">
      <dgm:prSet/>
      <dgm:spPr/>
      <dgm:t>
        <a:bodyPr/>
        <a:lstStyle/>
        <a:p>
          <a:pPr rtl="0"/>
          <a:r>
            <a:rPr lang="ca-ES" b="1" smtClean="0">
              <a:solidFill>
                <a:schemeClr val="tx1"/>
              </a:solidFill>
            </a:rPr>
            <a:t>Tallers esport inclusiu </a:t>
          </a:r>
          <a:endParaRPr lang="ca-ES" dirty="0">
            <a:solidFill>
              <a:schemeClr val="tx1"/>
            </a:solidFill>
          </a:endParaRPr>
        </a:p>
      </dgm:t>
    </dgm:pt>
    <dgm:pt modelId="{609DF12A-CE98-4FC7-8C7A-137D7934DF35}" type="parTrans" cxnId="{F94AE39B-CFA5-48DF-BAD5-77111528070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90B14463-F857-4CED-BD8D-F935A315A042}" type="sibTrans" cxnId="{F94AE39B-CFA5-48DF-BAD5-77111528070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924F5C7F-D291-40C2-9A5F-B2AB24EA5F14}">
      <dgm:prSet/>
      <dgm:spPr/>
      <dgm:t>
        <a:bodyPr/>
        <a:lstStyle/>
        <a:p>
          <a:pPr rtl="0"/>
          <a:r>
            <a:rPr lang="ca-ES" b="1" smtClean="0">
              <a:solidFill>
                <a:schemeClr val="tx1"/>
              </a:solidFill>
            </a:rPr>
            <a:t>Tallers hàbits saludables</a:t>
          </a:r>
          <a:endParaRPr lang="ca-ES">
            <a:solidFill>
              <a:schemeClr val="tx1"/>
            </a:solidFill>
          </a:endParaRPr>
        </a:p>
      </dgm:t>
    </dgm:pt>
    <dgm:pt modelId="{895C3055-0AE1-4D84-8ECE-D88C0A57FE17}" type="parTrans" cxnId="{49F35243-7DFC-44B4-B183-A0B1FA173D3F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A35E4C50-C784-4F73-A7D9-7C0FD799706E}" type="sibTrans" cxnId="{49F35243-7DFC-44B4-B183-A0B1FA173D3F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FEBB6C73-0AC6-4B57-9697-D3A5F8DF8354}">
      <dgm:prSet/>
      <dgm:spPr/>
      <dgm:t>
        <a:bodyPr/>
        <a:lstStyle/>
        <a:p>
          <a:pPr rtl="0"/>
          <a:r>
            <a:rPr lang="ca-ES" b="1" smtClean="0">
              <a:solidFill>
                <a:schemeClr val="tx1"/>
              </a:solidFill>
            </a:rPr>
            <a:t>Taller habilitats per a la vida en equitat </a:t>
          </a:r>
          <a:endParaRPr lang="ca-ES" dirty="0">
            <a:solidFill>
              <a:schemeClr val="tx1"/>
            </a:solidFill>
          </a:endParaRPr>
        </a:p>
      </dgm:t>
    </dgm:pt>
    <dgm:pt modelId="{D416714B-3634-4C70-9785-E2227C19A044}" type="parTrans" cxnId="{54388BF5-334D-43F8-B34A-115C0EBC2C32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CD9347C8-00B7-4680-A296-C6FCB1637A44}" type="sibTrans" cxnId="{54388BF5-334D-43F8-B34A-115C0EBC2C32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ABCEA549-369E-4359-9D2C-FB562EFDC361}">
      <dgm:prSet/>
      <dgm:spPr/>
      <dgm:t>
        <a:bodyPr/>
        <a:lstStyle/>
        <a:p>
          <a:pPr rtl="0"/>
          <a:r>
            <a:rPr lang="ca-ES" b="1" smtClean="0">
              <a:solidFill>
                <a:schemeClr val="tx1"/>
              </a:solidFill>
            </a:rPr>
            <a:t> Visites al Circuit de Barcelona-Catalunya</a:t>
          </a:r>
          <a:endParaRPr lang="ca-ES" dirty="0">
            <a:solidFill>
              <a:schemeClr val="tx1"/>
            </a:solidFill>
          </a:endParaRPr>
        </a:p>
      </dgm:t>
    </dgm:pt>
    <dgm:pt modelId="{F6C133C7-EE69-4835-8BC4-8587776D56E7}" type="parTrans" cxnId="{2B05DCC9-D902-4FF9-B6F1-60D94B47B3F8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97B5CCD4-D37E-45DC-A996-7A3D13976FB3}" type="sibTrans" cxnId="{2B05DCC9-D902-4FF9-B6F1-60D94B47B3F8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FDC7529F-AD47-44F3-80B6-A7ECA87A2B79}" type="pres">
      <dgm:prSet presAssocID="{57506EC5-CFAA-4260-9DE6-9A178C0E1F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3402129-A009-4121-A71D-B70096DD83BB}" type="pres">
      <dgm:prSet presAssocID="{03C9F5BE-D966-4A70-B5C1-B8753EDDAADA}" presName="linNode" presStyleCnt="0"/>
      <dgm:spPr/>
      <dgm:t>
        <a:bodyPr/>
        <a:lstStyle/>
        <a:p>
          <a:endParaRPr lang="ca-ES"/>
        </a:p>
      </dgm:t>
    </dgm:pt>
    <dgm:pt modelId="{3897D2E0-E094-4D8C-B962-21B30ECBB325}" type="pres">
      <dgm:prSet presAssocID="{03C9F5BE-D966-4A70-B5C1-B8753EDDAAD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1AF056-7D8D-4926-AF06-1A989F68677B}" type="pres">
      <dgm:prSet presAssocID="{7D4CB631-976F-4D13-94DC-82ACB59FD775}" presName="sp" presStyleCnt="0"/>
      <dgm:spPr/>
      <dgm:t>
        <a:bodyPr/>
        <a:lstStyle/>
        <a:p>
          <a:endParaRPr lang="ca-ES"/>
        </a:p>
      </dgm:t>
    </dgm:pt>
    <dgm:pt modelId="{2C4CAB55-0D9A-45B2-89F9-3E375F180A53}" type="pres">
      <dgm:prSet presAssocID="{EFE50585-D1EB-4189-B198-B2A0669E7111}" presName="linNode" presStyleCnt="0"/>
      <dgm:spPr/>
      <dgm:t>
        <a:bodyPr/>
        <a:lstStyle/>
        <a:p>
          <a:endParaRPr lang="ca-ES"/>
        </a:p>
      </dgm:t>
    </dgm:pt>
    <dgm:pt modelId="{F5DA63CD-43D1-4744-BF7F-13DB15104173}" type="pres">
      <dgm:prSet presAssocID="{EFE50585-D1EB-4189-B198-B2A0669E711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FC498B0-58E6-4C4C-B707-392E8DDEE390}" type="pres">
      <dgm:prSet presAssocID="{90B14463-F857-4CED-BD8D-F935A315A042}" presName="sp" presStyleCnt="0"/>
      <dgm:spPr/>
      <dgm:t>
        <a:bodyPr/>
        <a:lstStyle/>
        <a:p>
          <a:endParaRPr lang="ca-ES"/>
        </a:p>
      </dgm:t>
    </dgm:pt>
    <dgm:pt modelId="{47F9A8E0-5473-456E-AA60-C8E31AC29FCB}" type="pres">
      <dgm:prSet presAssocID="{924F5C7F-D291-40C2-9A5F-B2AB24EA5F14}" presName="linNode" presStyleCnt="0"/>
      <dgm:spPr/>
      <dgm:t>
        <a:bodyPr/>
        <a:lstStyle/>
        <a:p>
          <a:endParaRPr lang="ca-ES"/>
        </a:p>
      </dgm:t>
    </dgm:pt>
    <dgm:pt modelId="{19A5789E-110D-414B-BB78-B6C28D893A47}" type="pres">
      <dgm:prSet presAssocID="{924F5C7F-D291-40C2-9A5F-B2AB24EA5F1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5C544BB-65C5-414D-AD42-884E592ECABF}" type="pres">
      <dgm:prSet presAssocID="{A35E4C50-C784-4F73-A7D9-7C0FD799706E}" presName="sp" presStyleCnt="0"/>
      <dgm:spPr/>
      <dgm:t>
        <a:bodyPr/>
        <a:lstStyle/>
        <a:p>
          <a:endParaRPr lang="ca-ES"/>
        </a:p>
      </dgm:t>
    </dgm:pt>
    <dgm:pt modelId="{7E24EFCB-690D-4EC4-92FB-B9483EC12F9B}" type="pres">
      <dgm:prSet presAssocID="{FEBB6C73-0AC6-4B57-9697-D3A5F8DF8354}" presName="linNode" presStyleCnt="0"/>
      <dgm:spPr/>
      <dgm:t>
        <a:bodyPr/>
        <a:lstStyle/>
        <a:p>
          <a:endParaRPr lang="ca-ES"/>
        </a:p>
      </dgm:t>
    </dgm:pt>
    <dgm:pt modelId="{78F2DDFE-47A2-4AD3-875A-2DA5F712C2A1}" type="pres">
      <dgm:prSet presAssocID="{FEBB6C73-0AC6-4B57-9697-D3A5F8DF835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224427F-248C-403D-A705-5F623313E201}" type="pres">
      <dgm:prSet presAssocID="{CD9347C8-00B7-4680-A296-C6FCB1637A44}" presName="sp" presStyleCnt="0"/>
      <dgm:spPr/>
      <dgm:t>
        <a:bodyPr/>
        <a:lstStyle/>
        <a:p>
          <a:endParaRPr lang="ca-ES"/>
        </a:p>
      </dgm:t>
    </dgm:pt>
    <dgm:pt modelId="{A39EA54B-7292-4CFA-94D8-0B014AD78880}" type="pres">
      <dgm:prSet presAssocID="{ABCEA549-369E-4359-9D2C-FB562EFDC361}" presName="linNode" presStyleCnt="0"/>
      <dgm:spPr/>
      <dgm:t>
        <a:bodyPr/>
        <a:lstStyle/>
        <a:p>
          <a:endParaRPr lang="ca-ES"/>
        </a:p>
      </dgm:t>
    </dgm:pt>
    <dgm:pt modelId="{88FEAACC-6293-4384-97AC-9A925875C980}" type="pres">
      <dgm:prSet presAssocID="{ABCEA549-369E-4359-9D2C-FB562EFDC361}" presName="parentText" presStyleLbl="node1" presStyleIdx="4" presStyleCnt="5" custLinFactNeighborY="4987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6B43448-7959-45F0-B913-A7EEE12B0066}" type="presOf" srcId="{57506EC5-CFAA-4260-9DE6-9A178C0E1FED}" destId="{FDC7529F-AD47-44F3-80B6-A7ECA87A2B79}" srcOrd="0" destOrd="0" presId="urn:microsoft.com/office/officeart/2005/8/layout/vList5"/>
    <dgm:cxn modelId="{295846F6-2D57-40FC-B5B2-10955E58DB1D}" srcId="{57506EC5-CFAA-4260-9DE6-9A178C0E1FED}" destId="{03C9F5BE-D966-4A70-B5C1-B8753EDDAADA}" srcOrd="0" destOrd="0" parTransId="{7D760806-9DF2-4BD4-896D-A257857A2F24}" sibTransId="{7D4CB631-976F-4D13-94DC-82ACB59FD775}"/>
    <dgm:cxn modelId="{6FA3FC8D-765A-4B97-881A-3AAAFF594691}" type="presOf" srcId="{FEBB6C73-0AC6-4B57-9697-D3A5F8DF8354}" destId="{78F2DDFE-47A2-4AD3-875A-2DA5F712C2A1}" srcOrd="0" destOrd="0" presId="urn:microsoft.com/office/officeart/2005/8/layout/vList5"/>
    <dgm:cxn modelId="{1A0C1FF6-57EE-4E7D-9776-10943F103532}" type="presOf" srcId="{03C9F5BE-D966-4A70-B5C1-B8753EDDAADA}" destId="{3897D2E0-E094-4D8C-B962-21B30ECBB325}" srcOrd="0" destOrd="0" presId="urn:microsoft.com/office/officeart/2005/8/layout/vList5"/>
    <dgm:cxn modelId="{7CC30096-5129-44FC-905C-39FF39981E1D}" type="presOf" srcId="{924F5C7F-D291-40C2-9A5F-B2AB24EA5F14}" destId="{19A5789E-110D-414B-BB78-B6C28D893A47}" srcOrd="0" destOrd="0" presId="urn:microsoft.com/office/officeart/2005/8/layout/vList5"/>
    <dgm:cxn modelId="{F94AE39B-CFA5-48DF-BAD5-771115280703}" srcId="{57506EC5-CFAA-4260-9DE6-9A178C0E1FED}" destId="{EFE50585-D1EB-4189-B198-B2A0669E7111}" srcOrd="1" destOrd="0" parTransId="{609DF12A-CE98-4FC7-8C7A-137D7934DF35}" sibTransId="{90B14463-F857-4CED-BD8D-F935A315A042}"/>
    <dgm:cxn modelId="{0B5830A3-7EF4-4A1D-946D-A2DE02EBC0A3}" type="presOf" srcId="{ABCEA549-369E-4359-9D2C-FB562EFDC361}" destId="{88FEAACC-6293-4384-97AC-9A925875C980}" srcOrd="0" destOrd="0" presId="urn:microsoft.com/office/officeart/2005/8/layout/vList5"/>
    <dgm:cxn modelId="{EB8CE585-495F-482D-A312-AFA08022D3DF}" type="presOf" srcId="{EFE50585-D1EB-4189-B198-B2A0669E7111}" destId="{F5DA63CD-43D1-4744-BF7F-13DB15104173}" srcOrd="0" destOrd="0" presId="urn:microsoft.com/office/officeart/2005/8/layout/vList5"/>
    <dgm:cxn modelId="{49F35243-7DFC-44B4-B183-A0B1FA173D3F}" srcId="{57506EC5-CFAA-4260-9DE6-9A178C0E1FED}" destId="{924F5C7F-D291-40C2-9A5F-B2AB24EA5F14}" srcOrd="2" destOrd="0" parTransId="{895C3055-0AE1-4D84-8ECE-D88C0A57FE17}" sibTransId="{A35E4C50-C784-4F73-A7D9-7C0FD799706E}"/>
    <dgm:cxn modelId="{54388BF5-334D-43F8-B34A-115C0EBC2C32}" srcId="{57506EC5-CFAA-4260-9DE6-9A178C0E1FED}" destId="{FEBB6C73-0AC6-4B57-9697-D3A5F8DF8354}" srcOrd="3" destOrd="0" parTransId="{D416714B-3634-4C70-9785-E2227C19A044}" sibTransId="{CD9347C8-00B7-4680-A296-C6FCB1637A44}"/>
    <dgm:cxn modelId="{2B05DCC9-D902-4FF9-B6F1-60D94B47B3F8}" srcId="{57506EC5-CFAA-4260-9DE6-9A178C0E1FED}" destId="{ABCEA549-369E-4359-9D2C-FB562EFDC361}" srcOrd="4" destOrd="0" parTransId="{F6C133C7-EE69-4835-8BC4-8587776D56E7}" sibTransId="{97B5CCD4-D37E-45DC-A996-7A3D13976FB3}"/>
    <dgm:cxn modelId="{AC4FA3F8-462C-4904-B244-2FA44B765E3F}" type="presParOf" srcId="{FDC7529F-AD47-44F3-80B6-A7ECA87A2B79}" destId="{A3402129-A009-4121-A71D-B70096DD83BB}" srcOrd="0" destOrd="0" presId="urn:microsoft.com/office/officeart/2005/8/layout/vList5"/>
    <dgm:cxn modelId="{E5795312-3646-49F4-9B20-6508A5DAA506}" type="presParOf" srcId="{A3402129-A009-4121-A71D-B70096DD83BB}" destId="{3897D2E0-E094-4D8C-B962-21B30ECBB325}" srcOrd="0" destOrd="0" presId="urn:microsoft.com/office/officeart/2005/8/layout/vList5"/>
    <dgm:cxn modelId="{4C7D8EB9-3797-4C4A-806B-7418C5AC526D}" type="presParOf" srcId="{FDC7529F-AD47-44F3-80B6-A7ECA87A2B79}" destId="{D91AF056-7D8D-4926-AF06-1A989F68677B}" srcOrd="1" destOrd="0" presId="urn:microsoft.com/office/officeart/2005/8/layout/vList5"/>
    <dgm:cxn modelId="{681CA0DF-1EC6-403D-A30F-CF07AB1CFFAE}" type="presParOf" srcId="{FDC7529F-AD47-44F3-80B6-A7ECA87A2B79}" destId="{2C4CAB55-0D9A-45B2-89F9-3E375F180A53}" srcOrd="2" destOrd="0" presId="urn:microsoft.com/office/officeart/2005/8/layout/vList5"/>
    <dgm:cxn modelId="{A1CC8779-941B-4D45-B130-01D79D3733A9}" type="presParOf" srcId="{2C4CAB55-0D9A-45B2-89F9-3E375F180A53}" destId="{F5DA63CD-43D1-4744-BF7F-13DB15104173}" srcOrd="0" destOrd="0" presId="urn:microsoft.com/office/officeart/2005/8/layout/vList5"/>
    <dgm:cxn modelId="{7C6CAA26-DAD2-4EA2-8146-3E4BD2A25050}" type="presParOf" srcId="{FDC7529F-AD47-44F3-80B6-A7ECA87A2B79}" destId="{1FC498B0-58E6-4C4C-B707-392E8DDEE390}" srcOrd="3" destOrd="0" presId="urn:microsoft.com/office/officeart/2005/8/layout/vList5"/>
    <dgm:cxn modelId="{6FE4B62E-8C8E-495B-A135-0CA130932560}" type="presParOf" srcId="{FDC7529F-AD47-44F3-80B6-A7ECA87A2B79}" destId="{47F9A8E0-5473-456E-AA60-C8E31AC29FCB}" srcOrd="4" destOrd="0" presId="urn:microsoft.com/office/officeart/2005/8/layout/vList5"/>
    <dgm:cxn modelId="{F3D67348-C2DF-40C3-878F-09A8D393B820}" type="presParOf" srcId="{47F9A8E0-5473-456E-AA60-C8E31AC29FCB}" destId="{19A5789E-110D-414B-BB78-B6C28D893A47}" srcOrd="0" destOrd="0" presId="urn:microsoft.com/office/officeart/2005/8/layout/vList5"/>
    <dgm:cxn modelId="{FBFFB261-F024-47D3-AB71-6EA887492091}" type="presParOf" srcId="{FDC7529F-AD47-44F3-80B6-A7ECA87A2B79}" destId="{95C544BB-65C5-414D-AD42-884E592ECABF}" srcOrd="5" destOrd="0" presId="urn:microsoft.com/office/officeart/2005/8/layout/vList5"/>
    <dgm:cxn modelId="{55EDE654-7617-4115-BA05-1E79473A72AE}" type="presParOf" srcId="{FDC7529F-AD47-44F3-80B6-A7ECA87A2B79}" destId="{7E24EFCB-690D-4EC4-92FB-B9483EC12F9B}" srcOrd="6" destOrd="0" presId="urn:microsoft.com/office/officeart/2005/8/layout/vList5"/>
    <dgm:cxn modelId="{B9F1534B-A695-4975-ADCF-1B759B710287}" type="presParOf" srcId="{7E24EFCB-690D-4EC4-92FB-B9483EC12F9B}" destId="{78F2DDFE-47A2-4AD3-875A-2DA5F712C2A1}" srcOrd="0" destOrd="0" presId="urn:microsoft.com/office/officeart/2005/8/layout/vList5"/>
    <dgm:cxn modelId="{A9743EDA-3F27-41DC-B683-296852BB83EC}" type="presParOf" srcId="{FDC7529F-AD47-44F3-80B6-A7ECA87A2B79}" destId="{2224427F-248C-403D-A705-5F623313E201}" srcOrd="7" destOrd="0" presId="urn:microsoft.com/office/officeart/2005/8/layout/vList5"/>
    <dgm:cxn modelId="{1A9FFA3D-7BFC-4498-9EC4-CE142EA91B70}" type="presParOf" srcId="{FDC7529F-AD47-44F3-80B6-A7ECA87A2B79}" destId="{A39EA54B-7292-4CFA-94D8-0B014AD78880}" srcOrd="8" destOrd="0" presId="urn:microsoft.com/office/officeart/2005/8/layout/vList5"/>
    <dgm:cxn modelId="{474CC6DD-5886-4016-B44A-9E4D44033B31}" type="presParOf" srcId="{A39EA54B-7292-4CFA-94D8-0B014AD78880}" destId="{88FEAACC-6293-4384-97AC-9A925875C9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CD166-FE85-49C9-BB9C-487EA87353F0}">
      <dsp:nvSpPr>
        <dsp:cNvPr id="0" name=""/>
        <dsp:cNvSpPr/>
      </dsp:nvSpPr>
      <dsp:spPr>
        <a:xfrm>
          <a:off x="1212121" y="457457"/>
          <a:ext cx="3048364" cy="3048364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82DC51-9099-4FB0-ADA2-21AB8C143859}">
      <dsp:nvSpPr>
        <dsp:cNvPr id="0" name=""/>
        <dsp:cNvSpPr/>
      </dsp:nvSpPr>
      <dsp:spPr>
        <a:xfrm>
          <a:off x="1212121" y="457457"/>
          <a:ext cx="3048364" cy="3048364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E52C0A-EBBA-4DB0-9F38-4E3D3E18A595}">
      <dsp:nvSpPr>
        <dsp:cNvPr id="0" name=""/>
        <dsp:cNvSpPr/>
      </dsp:nvSpPr>
      <dsp:spPr>
        <a:xfrm>
          <a:off x="1212121" y="457457"/>
          <a:ext cx="3048364" cy="3048364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4D25B9-B588-4BE8-9E22-5DEE7A1367AB}">
      <dsp:nvSpPr>
        <dsp:cNvPr id="0" name=""/>
        <dsp:cNvSpPr/>
      </dsp:nvSpPr>
      <dsp:spPr>
        <a:xfrm>
          <a:off x="2034858" y="1280195"/>
          <a:ext cx="1402890" cy="14028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/>
            <a:t>PCEE</a:t>
          </a:r>
        </a:p>
      </dsp:txBody>
      <dsp:txXfrm>
        <a:off x="2240306" y="1485643"/>
        <a:ext cx="991994" cy="991994"/>
      </dsp:txXfrm>
    </dsp:sp>
    <dsp:sp modelId="{629DD83D-9128-41A0-B030-FE63746289B6}">
      <dsp:nvSpPr>
        <dsp:cNvPr id="0" name=""/>
        <dsp:cNvSpPr/>
      </dsp:nvSpPr>
      <dsp:spPr>
        <a:xfrm>
          <a:off x="2245292" y="1798"/>
          <a:ext cx="982023" cy="982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Generalitat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Catalunya</a:t>
          </a:r>
        </a:p>
      </dsp:txBody>
      <dsp:txXfrm>
        <a:off x="2389106" y="145612"/>
        <a:ext cx="694395" cy="694395"/>
      </dsp:txXfrm>
    </dsp:sp>
    <dsp:sp modelId="{FA6A3DD1-9EBB-4399-A366-690F463C294C}">
      <dsp:nvSpPr>
        <dsp:cNvPr id="0" name=""/>
        <dsp:cNvSpPr/>
      </dsp:nvSpPr>
      <dsp:spPr>
        <a:xfrm>
          <a:off x="3534656" y="2235043"/>
          <a:ext cx="982023" cy="98202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Departament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smtClean="0"/>
            <a:t>Educació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smtClean="0"/>
            <a:t>DGAFiCE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smtClean="0"/>
            <a:t>PEE</a:t>
          </a:r>
          <a:endParaRPr lang="ca-ES" sz="900" kern="1200"/>
        </a:p>
      </dsp:txBody>
      <dsp:txXfrm>
        <a:off x="3678470" y="2378857"/>
        <a:ext cx="694395" cy="694395"/>
      </dsp:txXfrm>
    </dsp:sp>
    <dsp:sp modelId="{90F1DB99-20C8-4A1F-B28A-E8B67FFA4287}">
      <dsp:nvSpPr>
        <dsp:cNvPr id="0" name=""/>
        <dsp:cNvSpPr/>
      </dsp:nvSpPr>
      <dsp:spPr>
        <a:xfrm>
          <a:off x="955928" y="2235043"/>
          <a:ext cx="982023" cy="98202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Departament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Presidència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smtClean="0"/>
            <a:t>SGEA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smtClean="0"/>
            <a:t>CCE</a:t>
          </a:r>
          <a:endParaRPr lang="ca-ES" sz="900" kern="1200"/>
        </a:p>
      </dsp:txBody>
      <dsp:txXfrm>
        <a:off x="1099742" y="2378857"/>
        <a:ext cx="694395" cy="6943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DB0ED-4A37-4172-8A45-5206395FEFFF}">
      <dsp:nvSpPr>
        <dsp:cNvPr id="0" name=""/>
        <dsp:cNvSpPr/>
      </dsp:nvSpPr>
      <dsp:spPr>
        <a:xfrm rot="5400000">
          <a:off x="891796" y="1211403"/>
          <a:ext cx="2090326" cy="34782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E11C5C-A451-4863-8795-D6FB0EAC1451}">
      <dsp:nvSpPr>
        <dsp:cNvPr id="0" name=""/>
        <dsp:cNvSpPr/>
      </dsp:nvSpPr>
      <dsp:spPr>
        <a:xfrm>
          <a:off x="542869" y="2250653"/>
          <a:ext cx="3140190" cy="275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/>
            <a:t>Setembre-Novembre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Jornada inici de curs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u="sng" kern="1200" smtClean="0"/>
            <a:t>Renovació</a:t>
          </a:r>
          <a:r>
            <a:rPr lang="ca-ES" sz="1400" kern="1200" smtClean="0"/>
            <a:t> o confirmació </a:t>
          </a:r>
          <a:r>
            <a:rPr lang="ca-ES" sz="1400" u="sng" kern="1200" smtClean="0"/>
            <a:t>alta</a:t>
          </a:r>
          <a:r>
            <a:rPr lang="ca-ES" sz="1400" kern="1200" smtClean="0"/>
            <a:t> al PCEE.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u="sng" kern="1200" smtClean="0"/>
            <a:t>Fitxa</a:t>
          </a:r>
          <a:r>
            <a:rPr lang="ca-ES" sz="1400" kern="1200" smtClean="0"/>
            <a:t> activitats esportives extraescolars continues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u="sng" kern="1200" smtClean="0"/>
            <a:t>Full d’ajut </a:t>
          </a:r>
          <a:r>
            <a:rPr lang="ca-ES" sz="1400" kern="1200" smtClean="0"/>
            <a:t>als centres del Consell Esportiu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Sol·licitud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tallers</a:t>
          </a:r>
          <a:r>
            <a:rPr lang="es-ES" sz="1400" kern="1200" dirty="0" smtClean="0"/>
            <a:t> i </a:t>
          </a:r>
          <a:r>
            <a:rPr lang="es-ES" sz="1400" kern="1200" dirty="0" err="1" smtClean="0"/>
            <a:t>xerrades</a:t>
          </a:r>
          <a:r>
            <a:rPr lang="es-ES" sz="1400" kern="1200" dirty="0" smtClean="0"/>
            <a:t> i Visites al </a:t>
          </a:r>
          <a:r>
            <a:rPr lang="es-ES" sz="1400" kern="1200" dirty="0" err="1" smtClean="0"/>
            <a:t>Circuit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Reunions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inici</a:t>
          </a:r>
          <a:r>
            <a:rPr lang="es-ES" sz="1400" kern="1200" dirty="0" smtClean="0"/>
            <a:t> de curs </a:t>
          </a:r>
          <a:r>
            <a:rPr lang="es-ES" sz="1400" kern="1200" dirty="0" err="1" smtClean="0"/>
            <a:t>als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Consells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Esportius</a:t>
          </a:r>
          <a:endParaRPr lang="ca-ES" sz="1400" kern="1200" dirty="0"/>
        </a:p>
      </dsp:txBody>
      <dsp:txXfrm>
        <a:off x="542869" y="2250653"/>
        <a:ext cx="3140190" cy="2752560"/>
      </dsp:txXfrm>
    </dsp:sp>
    <dsp:sp modelId="{A11814E9-2C6E-4AD5-B3DC-4F08C7F5767D}">
      <dsp:nvSpPr>
        <dsp:cNvPr id="0" name=""/>
        <dsp:cNvSpPr/>
      </dsp:nvSpPr>
      <dsp:spPr>
        <a:xfrm>
          <a:off x="3090570" y="955330"/>
          <a:ext cx="592488" cy="5924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153983-868D-4E90-A6BF-681440278418}">
      <dsp:nvSpPr>
        <dsp:cNvPr id="0" name=""/>
        <dsp:cNvSpPr/>
      </dsp:nvSpPr>
      <dsp:spPr>
        <a:xfrm rot="5400000">
          <a:off x="4718576" y="300829"/>
          <a:ext cx="2090326" cy="34782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6BE426-222B-4238-9F3C-F9DCB37826CF}">
      <dsp:nvSpPr>
        <dsp:cNvPr id="0" name=""/>
        <dsp:cNvSpPr/>
      </dsp:nvSpPr>
      <dsp:spPr>
        <a:xfrm>
          <a:off x="4387075" y="1299400"/>
          <a:ext cx="3140190" cy="275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Desembre-Abril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Inscripció Trobada Anual de Coordinadors/es del PCEE.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ja-JP" sz="1400" b="0" kern="1200" dirty="0"/>
            <a:t>Cursos de </a:t>
          </a:r>
          <a:r>
            <a:rPr lang="es-ES" altLang="ja-JP" sz="1400" b="0" kern="1200" dirty="0" err="1"/>
            <a:t>formació</a:t>
          </a:r>
          <a:r>
            <a:rPr lang="es-ES" altLang="ja-JP" sz="1400" b="0" kern="1200" dirty="0"/>
            <a:t> o </a:t>
          </a:r>
          <a:r>
            <a:rPr lang="es-ES" altLang="ja-JP" sz="1400" b="0" kern="1200" dirty="0" err="1"/>
            <a:t>seminaris</a:t>
          </a:r>
          <a:r>
            <a:rPr lang="es-ES" altLang="ja-JP" sz="1400" b="0" kern="1200" dirty="0"/>
            <a:t> </a:t>
          </a:r>
          <a:r>
            <a:rPr lang="es-ES" altLang="ja-JP" sz="1400" b="0" kern="1200" dirty="0" smtClean="0"/>
            <a:t>PCEE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Inscripció cursos CIATE de dinamitzadors/es.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u="sng" kern="1200" smtClean="0"/>
            <a:t>Obrim Informe-memòria</a:t>
          </a:r>
          <a:endParaRPr lang="ca-ES" sz="1400" u="sng" kern="1200" dirty="0"/>
        </a:p>
      </dsp:txBody>
      <dsp:txXfrm>
        <a:off x="4387075" y="1299400"/>
        <a:ext cx="3140190" cy="2752560"/>
      </dsp:txXfrm>
    </dsp:sp>
    <dsp:sp modelId="{408D73D0-3621-4B1F-9F3E-E689A385C440}">
      <dsp:nvSpPr>
        <dsp:cNvPr id="0" name=""/>
        <dsp:cNvSpPr/>
      </dsp:nvSpPr>
      <dsp:spPr>
        <a:xfrm>
          <a:off x="6934776" y="4078"/>
          <a:ext cx="592488" cy="5924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0AF826-ECF7-42AA-B4CC-A47192885D29}">
      <dsp:nvSpPr>
        <dsp:cNvPr id="0" name=""/>
        <dsp:cNvSpPr/>
      </dsp:nvSpPr>
      <dsp:spPr>
        <a:xfrm rot="5400000">
          <a:off x="8580208" y="-691101"/>
          <a:ext cx="2090326" cy="34782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12AF0D-3ACF-4786-80C9-CF2C63D820CA}">
      <dsp:nvSpPr>
        <dsp:cNvPr id="0" name=""/>
        <dsp:cNvSpPr/>
      </dsp:nvSpPr>
      <dsp:spPr>
        <a:xfrm>
          <a:off x="8231281" y="348148"/>
          <a:ext cx="3140190" cy="275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smtClean="0"/>
            <a:t>Maig-Juny</a:t>
          </a:r>
          <a:endParaRPr lang="ca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0" u="sng" kern="1200" dirty="0"/>
            <a:t>Validació </a:t>
          </a:r>
          <a:r>
            <a:rPr lang="ca-ES" sz="1400" b="0" u="sng" kern="1200" smtClean="0"/>
            <a:t>informe memòria</a:t>
          </a:r>
          <a:endParaRPr lang="ca-ES" sz="1400" u="sng" kern="1200" dirty="0"/>
        </a:p>
      </dsp:txBody>
      <dsp:txXfrm>
        <a:off x="8231281" y="348148"/>
        <a:ext cx="3140190" cy="2752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DE16F-3C53-4FE6-A308-0E56F8A20174}">
      <dsp:nvSpPr>
        <dsp:cNvPr id="0" name=""/>
        <dsp:cNvSpPr/>
      </dsp:nvSpPr>
      <dsp:spPr>
        <a:xfrm>
          <a:off x="72231" y="89206"/>
          <a:ext cx="2564965" cy="228623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/>
            <a:t>AEE </a:t>
          </a:r>
          <a:r>
            <a:rPr lang="ca-ES" sz="1800" b="0" kern="1200" dirty="0"/>
            <a:t>i</a:t>
          </a:r>
          <a:r>
            <a:rPr lang="ca-ES" sz="1800" b="1" kern="1200" dirty="0"/>
            <a:t> SEE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dirty="0"/>
            <a:t>Participació activa </a:t>
          </a:r>
          <a:r>
            <a:rPr lang="ca-ES" sz="1400" kern="1200"/>
            <a:t>comunitat </a:t>
          </a:r>
          <a:r>
            <a:rPr lang="ca-ES" sz="1400" kern="1200" smtClean="0"/>
            <a:t>educativa i en especial de l’alumnat en les AEE</a:t>
          </a:r>
          <a:r>
            <a:rPr lang="ca-ES" sz="1100" kern="1200" smtClean="0"/>
            <a:t>.</a:t>
          </a:r>
          <a:endParaRPr lang="ca-E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Existéncia Agrupació d’AEE/SEE</a:t>
          </a:r>
          <a:endParaRPr lang="ca-ES" sz="1400" kern="1200" dirty="0"/>
        </a:p>
      </dsp:txBody>
      <dsp:txXfrm>
        <a:off x="447861" y="424017"/>
        <a:ext cx="1813705" cy="1616612"/>
      </dsp:txXfrm>
    </dsp:sp>
    <dsp:sp modelId="{4CE06198-1E44-4010-973A-DE3C97A40EF7}">
      <dsp:nvSpPr>
        <dsp:cNvPr id="0" name=""/>
        <dsp:cNvSpPr/>
      </dsp:nvSpPr>
      <dsp:spPr>
        <a:xfrm>
          <a:off x="649834" y="2006157"/>
          <a:ext cx="2295250" cy="22955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/>
            <a:t>Coordinador/a</a:t>
          </a:r>
          <a:endParaRPr lang="ca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dirty="0"/>
            <a:t>Professor (EF)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dirty="0"/>
            <a:t>Nomenat per equip directiu</a:t>
          </a:r>
        </a:p>
      </dsp:txBody>
      <dsp:txXfrm>
        <a:off x="985966" y="2342330"/>
        <a:ext cx="1622986" cy="1623185"/>
      </dsp:txXfrm>
    </dsp:sp>
    <dsp:sp modelId="{6A585328-894A-4865-BD6A-80F4A401336F}">
      <dsp:nvSpPr>
        <dsp:cNvPr id="0" name=""/>
        <dsp:cNvSpPr/>
      </dsp:nvSpPr>
      <dsp:spPr>
        <a:xfrm>
          <a:off x="2232460" y="293898"/>
          <a:ext cx="2534599" cy="246629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/>
            <a:t>Projecte Esportiu Centre</a:t>
          </a:r>
          <a:endParaRPr lang="ca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Seguiment i actualització</a:t>
          </a:r>
          <a:endParaRPr lang="ca-ES" sz="1400" kern="1200" dirty="0"/>
        </a:p>
      </dsp:txBody>
      <dsp:txXfrm>
        <a:off x="2603643" y="655079"/>
        <a:ext cx="1792233" cy="1743933"/>
      </dsp:txXfrm>
    </dsp:sp>
    <dsp:sp modelId="{FFC47D1D-66E9-4EE1-AAF5-5929C27901CB}">
      <dsp:nvSpPr>
        <dsp:cNvPr id="0" name=""/>
        <dsp:cNvSpPr/>
      </dsp:nvSpPr>
      <dsp:spPr>
        <a:xfrm>
          <a:off x="2524993" y="1727399"/>
          <a:ext cx="2601276" cy="25115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/>
            <a:t>Dinamitzadors/es</a:t>
          </a:r>
          <a:endParaRPr lang="ca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Alumnes o ex alumnes del centre</a:t>
          </a:r>
          <a:endParaRPr lang="ca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smtClean="0"/>
            <a:t>Seleccionats i tutoritzats pel coordinador/a</a:t>
          </a:r>
          <a:endParaRPr lang="ca-ES" sz="1400" kern="1200" dirty="0"/>
        </a:p>
      </dsp:txBody>
      <dsp:txXfrm>
        <a:off x="2905941" y="2095209"/>
        <a:ext cx="1839380" cy="1775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C3278-1736-4812-AD47-26F36131A35C}">
      <dsp:nvSpPr>
        <dsp:cNvPr id="0" name=""/>
        <dsp:cNvSpPr/>
      </dsp:nvSpPr>
      <dsp:spPr>
        <a:xfrm>
          <a:off x="1340095" y="0"/>
          <a:ext cx="1673021" cy="16731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35A452-BEFA-44BA-BE0B-8B52807F14A4}">
      <dsp:nvSpPr>
        <dsp:cNvPr id="0" name=""/>
        <dsp:cNvSpPr/>
      </dsp:nvSpPr>
      <dsp:spPr>
        <a:xfrm>
          <a:off x="1709472" y="605947"/>
          <a:ext cx="933640" cy="46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kern="1200" dirty="0"/>
            <a:t>CCE</a:t>
          </a:r>
          <a:endParaRPr lang="ca-ES" sz="1100" kern="1200" dirty="0"/>
        </a:p>
      </dsp:txBody>
      <dsp:txXfrm>
        <a:off x="1709472" y="605947"/>
        <a:ext cx="933640" cy="466611"/>
      </dsp:txXfrm>
    </dsp:sp>
    <dsp:sp modelId="{55A52ACC-1BD5-4BE6-ACF5-8AA34179F840}">
      <dsp:nvSpPr>
        <dsp:cNvPr id="0" name=""/>
        <dsp:cNvSpPr/>
      </dsp:nvSpPr>
      <dsp:spPr>
        <a:xfrm>
          <a:off x="875314" y="961306"/>
          <a:ext cx="1673021" cy="16731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DB0AFF-29F6-4596-B6F9-2AA6B909D22B}">
      <dsp:nvSpPr>
        <dsp:cNvPr id="0" name=""/>
        <dsp:cNvSpPr/>
      </dsp:nvSpPr>
      <dsp:spPr>
        <a:xfrm>
          <a:off x="1242808" y="1569414"/>
          <a:ext cx="933640" cy="46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smtClean="0"/>
            <a:t>Departament Educació: comissionats/des</a:t>
          </a:r>
          <a:endParaRPr lang="ca-ES" sz="1000" kern="1200" dirty="0"/>
        </a:p>
      </dsp:txBody>
      <dsp:txXfrm>
        <a:off x="1242808" y="1569414"/>
        <a:ext cx="933640" cy="466611"/>
      </dsp:txXfrm>
    </dsp:sp>
    <dsp:sp modelId="{E6310703-7AFC-4108-9E47-F42B25A2BEEE}">
      <dsp:nvSpPr>
        <dsp:cNvPr id="0" name=""/>
        <dsp:cNvSpPr/>
      </dsp:nvSpPr>
      <dsp:spPr>
        <a:xfrm>
          <a:off x="1340095" y="1926934"/>
          <a:ext cx="1673021" cy="167310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6FEAB-660F-4CA5-9FB1-BCFA565C824E}">
      <dsp:nvSpPr>
        <dsp:cNvPr id="0" name=""/>
        <dsp:cNvSpPr/>
      </dsp:nvSpPr>
      <dsp:spPr>
        <a:xfrm>
          <a:off x="1709472" y="2532341"/>
          <a:ext cx="933640" cy="46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/>
            <a:t>Consells esportius</a:t>
          </a:r>
        </a:p>
      </dsp:txBody>
      <dsp:txXfrm>
        <a:off x="1709472" y="2532341"/>
        <a:ext cx="933640" cy="466611"/>
      </dsp:txXfrm>
    </dsp:sp>
    <dsp:sp modelId="{B1D67E68-D0FA-4C6C-90C1-7AC981858635}">
      <dsp:nvSpPr>
        <dsp:cNvPr id="0" name=""/>
        <dsp:cNvSpPr/>
      </dsp:nvSpPr>
      <dsp:spPr>
        <a:xfrm>
          <a:off x="875314" y="2889861"/>
          <a:ext cx="1673021" cy="16731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CB1FDF-1542-49E7-B5DA-16E1216EABFB}">
      <dsp:nvSpPr>
        <dsp:cNvPr id="0" name=""/>
        <dsp:cNvSpPr/>
      </dsp:nvSpPr>
      <dsp:spPr>
        <a:xfrm>
          <a:off x="1242808" y="3495808"/>
          <a:ext cx="933640" cy="46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/>
            <a:t>Ajuntaments</a:t>
          </a:r>
        </a:p>
      </dsp:txBody>
      <dsp:txXfrm>
        <a:off x="1242808" y="3495808"/>
        <a:ext cx="933640" cy="466611"/>
      </dsp:txXfrm>
    </dsp:sp>
    <dsp:sp modelId="{2B0185DD-B133-4C18-9492-81FA0EC6E59C}">
      <dsp:nvSpPr>
        <dsp:cNvPr id="0" name=""/>
        <dsp:cNvSpPr/>
      </dsp:nvSpPr>
      <dsp:spPr>
        <a:xfrm>
          <a:off x="1459036" y="3962420"/>
          <a:ext cx="1437336" cy="14381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B4C6D4-C45B-4838-99A6-0CF00901B5A8}">
      <dsp:nvSpPr>
        <dsp:cNvPr id="0" name=""/>
        <dsp:cNvSpPr/>
      </dsp:nvSpPr>
      <dsp:spPr>
        <a:xfrm>
          <a:off x="1709472" y="4459275"/>
          <a:ext cx="933640" cy="46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/>
            <a:t>COORDINADOR</a:t>
          </a:r>
        </a:p>
      </dsp:txBody>
      <dsp:txXfrm>
        <a:off x="1709472" y="4459275"/>
        <a:ext cx="933640" cy="46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DE16F-3C53-4FE6-A308-0E56F8A20174}">
      <dsp:nvSpPr>
        <dsp:cNvPr id="0" name=""/>
        <dsp:cNvSpPr/>
      </dsp:nvSpPr>
      <dsp:spPr>
        <a:xfrm>
          <a:off x="831675" y="353838"/>
          <a:ext cx="2115351" cy="18258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/>
            <a:t>Activitats </a:t>
          </a:r>
          <a:r>
            <a:rPr lang="ca-ES" sz="1800" b="1" kern="1200" dirty="0" smtClean="0"/>
            <a:t>físico-esportives </a:t>
          </a:r>
          <a:r>
            <a:rPr lang="ca-ES" sz="1800" b="1" kern="1200" dirty="0"/>
            <a:t>extraescolars</a:t>
          </a:r>
        </a:p>
      </dsp:txBody>
      <dsp:txXfrm>
        <a:off x="1141461" y="621223"/>
        <a:ext cx="1495779" cy="1291051"/>
      </dsp:txXfrm>
    </dsp:sp>
    <dsp:sp modelId="{4CE06198-1E44-4010-973A-DE3C97A40EF7}">
      <dsp:nvSpPr>
        <dsp:cNvPr id="0" name=""/>
        <dsp:cNvSpPr/>
      </dsp:nvSpPr>
      <dsp:spPr>
        <a:xfrm>
          <a:off x="2527785" y="211824"/>
          <a:ext cx="1936710" cy="19290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/>
            <a:t>Activitats curriculars</a:t>
          </a:r>
        </a:p>
      </dsp:txBody>
      <dsp:txXfrm>
        <a:off x="2811410" y="494321"/>
        <a:ext cx="1369460" cy="1364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12022-7D3A-4101-9AF5-8051B8CACF4E}">
      <dsp:nvSpPr>
        <dsp:cNvPr id="0" name=""/>
        <dsp:cNvSpPr/>
      </dsp:nvSpPr>
      <dsp:spPr>
        <a:xfrm rot="5400000">
          <a:off x="-316142" y="317696"/>
          <a:ext cx="2107616" cy="14753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b="1" kern="1200" dirty="0" smtClean="0"/>
            <a:t>QUÈ ÉS?</a:t>
          </a:r>
          <a:endParaRPr lang="ca-ES" sz="2800" b="1" kern="1200" dirty="0"/>
        </a:p>
      </dsp:txBody>
      <dsp:txXfrm rot="-5400000">
        <a:off x="1" y="739220"/>
        <a:ext cx="1475331" cy="632285"/>
      </dsp:txXfrm>
    </dsp:sp>
    <dsp:sp modelId="{09F17F08-2234-4966-9680-AA732DE00ECB}">
      <dsp:nvSpPr>
        <dsp:cNvPr id="0" name=""/>
        <dsp:cNvSpPr/>
      </dsp:nvSpPr>
      <dsp:spPr>
        <a:xfrm rot="5400000">
          <a:off x="3905118" y="-2428232"/>
          <a:ext cx="1369950" cy="62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/>
            <a:t>Un programa impulsat pel </a:t>
          </a:r>
          <a:r>
            <a:rPr lang="ca-ES" sz="1800" b="1" kern="1200" dirty="0" smtClean="0"/>
            <a:t>Consell Català de l’Esport </a:t>
          </a:r>
          <a:endParaRPr lang="ca-ES" sz="1800" b="1" kern="1200" dirty="0"/>
        </a:p>
      </dsp:txBody>
      <dsp:txXfrm rot="-5400000">
        <a:off x="1475331" y="68430"/>
        <a:ext cx="6162650" cy="1236200"/>
      </dsp:txXfrm>
    </dsp:sp>
    <dsp:sp modelId="{B89F82CD-2D1C-4E80-B937-BBC4BF46BF72}">
      <dsp:nvSpPr>
        <dsp:cNvPr id="0" name=""/>
        <dsp:cNvSpPr/>
      </dsp:nvSpPr>
      <dsp:spPr>
        <a:xfrm rot="5400000">
          <a:off x="-316142" y="2138118"/>
          <a:ext cx="2107616" cy="147533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b="1" kern="1200" dirty="0" smtClean="0"/>
            <a:t>OBJECTIU</a:t>
          </a:r>
          <a:endParaRPr lang="ca-ES" sz="2800" b="1" kern="1200" dirty="0"/>
        </a:p>
      </dsp:txBody>
      <dsp:txXfrm rot="-5400000">
        <a:off x="1" y="2559642"/>
        <a:ext cx="1475331" cy="632285"/>
      </dsp:txXfrm>
    </dsp:sp>
    <dsp:sp modelId="{76463854-F16D-4F96-9647-48A9989563FB}">
      <dsp:nvSpPr>
        <dsp:cNvPr id="0" name=""/>
        <dsp:cNvSpPr/>
      </dsp:nvSpPr>
      <dsp:spPr>
        <a:xfrm rot="5400000">
          <a:off x="3905118" y="-607811"/>
          <a:ext cx="1369950" cy="622952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700" kern="1200" dirty="0" smtClean="0"/>
            <a:t>A més de vetllar per la pràctica esportiva dels infants, adolescents i joves, </a:t>
          </a:r>
          <a:r>
            <a:rPr lang="ca-ES" sz="1800" b="1" kern="1200" dirty="0" smtClean="0"/>
            <a:t>es planteja </a:t>
          </a:r>
          <a:r>
            <a:rPr lang="ca-ES" sz="1700" kern="1200" dirty="0" smtClean="0"/>
            <a:t>fomentar la </a:t>
          </a:r>
          <a:r>
            <a:rPr lang="ca-ES" sz="1700" b="1" kern="1200" dirty="0" smtClean="0"/>
            <a:t>integració i la cohesió social </a:t>
          </a:r>
          <a:r>
            <a:rPr lang="ca-ES" sz="1700" kern="1200" dirty="0" smtClean="0"/>
            <a:t>a través de la pràctica de l’esport escolar. </a:t>
          </a:r>
          <a:endParaRPr lang="ca-ES" sz="1700" b="1" kern="1200" dirty="0"/>
        </a:p>
      </dsp:txBody>
      <dsp:txXfrm rot="-5400000">
        <a:off x="1475331" y="1888851"/>
        <a:ext cx="6162650" cy="1236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B1369-D75F-4877-8E8B-F3D3294BBEB4}">
      <dsp:nvSpPr>
        <dsp:cNvPr id="0" name=""/>
        <dsp:cNvSpPr/>
      </dsp:nvSpPr>
      <dsp:spPr>
        <a:xfrm rot="21300000">
          <a:off x="11215" y="1232184"/>
          <a:ext cx="3632275" cy="415950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CCB67-4712-44A4-B69D-21A7D2299D5B}">
      <dsp:nvSpPr>
        <dsp:cNvPr id="0" name=""/>
        <dsp:cNvSpPr/>
      </dsp:nvSpPr>
      <dsp:spPr>
        <a:xfrm>
          <a:off x="438564" y="144016"/>
          <a:ext cx="1096411" cy="115212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5C460-2BAD-40A9-AE26-9E01E72AC998}">
      <dsp:nvSpPr>
        <dsp:cNvPr id="0" name=""/>
        <dsp:cNvSpPr/>
      </dsp:nvSpPr>
      <dsp:spPr>
        <a:xfrm>
          <a:off x="1861490" y="0"/>
          <a:ext cx="1320512" cy="120973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bg1"/>
              </a:solidFill>
            </a:rPr>
            <a:t>Objectius PCEE</a:t>
          </a:r>
          <a:endParaRPr lang="ca-ES" sz="1400" b="1" kern="1200" dirty="0">
            <a:solidFill>
              <a:schemeClr val="bg1"/>
            </a:solidFill>
          </a:endParaRPr>
        </a:p>
      </dsp:txBody>
      <dsp:txXfrm>
        <a:off x="2054875" y="177161"/>
        <a:ext cx="933742" cy="855412"/>
      </dsp:txXfrm>
    </dsp:sp>
    <dsp:sp modelId="{E617753A-F1E4-48D1-A12E-3293A8D30871}">
      <dsp:nvSpPr>
        <dsp:cNvPr id="0" name=""/>
        <dsp:cNvSpPr/>
      </dsp:nvSpPr>
      <dsp:spPr>
        <a:xfrm>
          <a:off x="2119729" y="1584176"/>
          <a:ext cx="1096411" cy="1152128"/>
        </a:xfrm>
        <a:prstGeom prst="up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F79FC38-69EB-4887-A8B4-F3BBF50B6743}">
      <dsp:nvSpPr>
        <dsp:cNvPr id="0" name=""/>
        <dsp:cNvSpPr/>
      </dsp:nvSpPr>
      <dsp:spPr>
        <a:xfrm>
          <a:off x="477877" y="1670585"/>
          <a:ext cx="1310162" cy="1209734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bg1"/>
              </a:solidFill>
            </a:rPr>
            <a:t>Objectius PEE</a:t>
          </a:r>
          <a:endParaRPr lang="ca-ES" sz="1400" b="1" kern="1200" dirty="0">
            <a:solidFill>
              <a:schemeClr val="bg1"/>
            </a:solidFill>
          </a:endParaRPr>
        </a:p>
      </dsp:txBody>
      <dsp:txXfrm>
        <a:off x="669746" y="1847746"/>
        <a:ext cx="926424" cy="855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A85E3-D02A-4B84-AFCD-8AE958B36547}">
      <dsp:nvSpPr>
        <dsp:cNvPr id="0" name=""/>
        <dsp:cNvSpPr/>
      </dsp:nvSpPr>
      <dsp:spPr>
        <a:xfrm>
          <a:off x="103451" y="0"/>
          <a:ext cx="3645438" cy="3645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kern="1200" dirty="0" smtClean="0"/>
            <a:t>PEE</a:t>
          </a:r>
          <a:endParaRPr lang="ca-ES" sz="3200" b="1" kern="1200" dirty="0"/>
        </a:p>
      </dsp:txBody>
      <dsp:txXfrm>
        <a:off x="969243" y="273407"/>
        <a:ext cx="1913854" cy="619724"/>
      </dsp:txXfrm>
    </dsp:sp>
    <dsp:sp modelId="{FA9245AE-6D58-4224-94C9-63C41C6C9613}">
      <dsp:nvSpPr>
        <dsp:cNvPr id="0" name=""/>
        <dsp:cNvSpPr/>
      </dsp:nvSpPr>
      <dsp:spPr>
        <a:xfrm>
          <a:off x="559131" y="911359"/>
          <a:ext cx="2734078" cy="273407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kern="1200" dirty="0" smtClean="0"/>
            <a:t>PCEE</a:t>
          </a:r>
          <a:endParaRPr lang="ca-ES" sz="3200" b="1" kern="1200" dirty="0"/>
        </a:p>
      </dsp:txBody>
      <dsp:txXfrm>
        <a:off x="959527" y="1594879"/>
        <a:ext cx="1933285" cy="1367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1E091-DB88-4F14-A4BA-898E377E7616}">
      <dsp:nvSpPr>
        <dsp:cNvPr id="0" name=""/>
        <dsp:cNvSpPr/>
      </dsp:nvSpPr>
      <dsp:spPr>
        <a:xfrm>
          <a:off x="5654" y="815851"/>
          <a:ext cx="3569009" cy="235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1000€ que rep el Consell Esportiu  (fitxa de previsió de despeses)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Dinamitzar activitat esportiva extraescolar al  centre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Vocació continuïtat </a:t>
          </a:r>
          <a:r>
            <a:rPr lang="ca-ES" sz="1200" b="1" kern="1200" smtClean="0"/>
            <a:t>segons aprofitament</a:t>
          </a:r>
          <a:endParaRPr lang="ca-ES" sz="1200" b="1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Puntuació: barem+proporció territorial</a:t>
          </a:r>
          <a:endParaRPr lang="ca-ES" sz="1200" kern="1200"/>
        </a:p>
      </dsp:txBody>
      <dsp:txXfrm>
        <a:off x="59765" y="869962"/>
        <a:ext cx="3460787" cy="1739261"/>
      </dsp:txXfrm>
    </dsp:sp>
    <dsp:sp modelId="{38E03BA5-CF51-4817-B555-CAE5C798DC29}">
      <dsp:nvSpPr>
        <dsp:cNvPr id="0" name=""/>
        <dsp:cNvSpPr/>
      </dsp:nvSpPr>
      <dsp:spPr>
        <a:xfrm rot="387516">
          <a:off x="1064789" y="-437187"/>
          <a:ext cx="4666218" cy="4666218"/>
        </a:xfrm>
        <a:prstGeom prst="leftCircularArrow">
          <a:avLst>
            <a:gd name="adj1" fmla="val 1678"/>
            <a:gd name="adj2" fmla="val 199549"/>
            <a:gd name="adj3" fmla="val 1469781"/>
            <a:gd name="adj4" fmla="val 8519210"/>
            <a:gd name="adj5" fmla="val 195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AC9755-D936-4F54-B60C-8CB5AF691AA6}">
      <dsp:nvSpPr>
        <dsp:cNvPr id="0" name=""/>
        <dsp:cNvSpPr/>
      </dsp:nvSpPr>
      <dsp:spPr>
        <a:xfrm>
          <a:off x="1093918" y="2921253"/>
          <a:ext cx="1345679" cy="53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>
              <a:solidFill>
                <a:schemeClr val="tx1"/>
              </a:solidFill>
            </a:rPr>
            <a:t>Ajut</a:t>
          </a:r>
          <a:endParaRPr lang="ca-ES" sz="1300" kern="1200">
            <a:solidFill>
              <a:schemeClr val="tx1"/>
            </a:solidFill>
          </a:endParaRPr>
        </a:p>
      </dsp:txBody>
      <dsp:txXfrm>
        <a:off x="1109591" y="2936926"/>
        <a:ext cx="1314333" cy="503786"/>
      </dsp:txXfrm>
    </dsp:sp>
    <dsp:sp modelId="{CA81F210-3EA9-4286-BB49-22388B065479}">
      <dsp:nvSpPr>
        <dsp:cNvPr id="0" name=""/>
        <dsp:cNvSpPr/>
      </dsp:nvSpPr>
      <dsp:spPr>
        <a:xfrm>
          <a:off x="3947484" y="1170244"/>
          <a:ext cx="4030397" cy="1637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Renovació del PCEE en el termini establert</a:t>
          </a:r>
          <a:endParaRPr lang="ca-ES" sz="9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Fitxa de seguiment d’activitats en el termini establert</a:t>
          </a:r>
          <a:endParaRPr lang="ca-ES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Informe memòria correcte i dins del termini establert</a:t>
          </a:r>
          <a:endParaRPr lang="ca-ES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Projecte Esportiu de Centre (actualitzat)</a:t>
          </a:r>
          <a:endParaRPr lang="ca-ES" sz="1200" kern="1200" dirty="0"/>
        </a:p>
      </dsp:txBody>
      <dsp:txXfrm>
        <a:off x="3985172" y="1558863"/>
        <a:ext cx="3955021" cy="1211373"/>
      </dsp:txXfrm>
    </dsp:sp>
    <dsp:sp modelId="{69D619A4-FADC-4897-AEBC-DB3D46F6062A}">
      <dsp:nvSpPr>
        <dsp:cNvPr id="0" name=""/>
        <dsp:cNvSpPr/>
      </dsp:nvSpPr>
      <dsp:spPr>
        <a:xfrm rot="20952901">
          <a:off x="5637851" y="-122696"/>
          <a:ext cx="4528996" cy="4528996"/>
        </a:xfrm>
        <a:prstGeom prst="circularArrow">
          <a:avLst>
            <a:gd name="adj1" fmla="val 1729"/>
            <a:gd name="adj2" fmla="val 205832"/>
            <a:gd name="adj3" fmla="val 19644813"/>
            <a:gd name="adj4" fmla="val 12601667"/>
            <a:gd name="adj5" fmla="val 201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6A4980-9F90-40E7-BF4B-42F41EC3610C}">
      <dsp:nvSpPr>
        <dsp:cNvPr id="0" name=""/>
        <dsp:cNvSpPr/>
      </dsp:nvSpPr>
      <dsp:spPr>
        <a:xfrm>
          <a:off x="5342378" y="1051046"/>
          <a:ext cx="1345679" cy="53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>
              <a:solidFill>
                <a:schemeClr val="tx1"/>
              </a:solidFill>
            </a:rPr>
            <a:t>Requisits</a:t>
          </a:r>
          <a:endParaRPr lang="ca-ES" sz="1300" kern="1200">
            <a:solidFill>
              <a:schemeClr val="tx1"/>
            </a:solidFill>
          </a:endParaRPr>
        </a:p>
      </dsp:txBody>
      <dsp:txXfrm>
        <a:off x="5358051" y="1066719"/>
        <a:ext cx="1314333" cy="503786"/>
      </dsp:txXfrm>
    </dsp:sp>
    <dsp:sp modelId="{C1C176CA-1C19-4425-ADA9-A9D75B48452A}">
      <dsp:nvSpPr>
        <dsp:cNvPr id="0" name=""/>
        <dsp:cNvSpPr/>
      </dsp:nvSpPr>
      <dsp:spPr>
        <a:xfrm>
          <a:off x="8350701" y="792090"/>
          <a:ext cx="3229913" cy="2375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Centres de màxima complexitat (Llistat Departament Educació)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Centres de Plans Educatius d’Entorn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Tipus centre(institut, ZER, Escola, Concertats)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Puntuació Informe memòria</a:t>
          </a:r>
          <a:endParaRPr lang="ca-ES" sz="1200" kern="120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smtClean="0"/>
            <a:t>Priorització Consell Esportiu</a:t>
          </a:r>
          <a:endParaRPr lang="ca-ES" sz="12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800" kern="1200"/>
        </a:p>
      </dsp:txBody>
      <dsp:txXfrm>
        <a:off x="8405367" y="846756"/>
        <a:ext cx="3120581" cy="1757106"/>
      </dsp:txXfrm>
    </dsp:sp>
    <dsp:sp modelId="{FD0A58EB-1EE6-44F3-8AAE-70B19962C916}">
      <dsp:nvSpPr>
        <dsp:cNvPr id="0" name=""/>
        <dsp:cNvSpPr/>
      </dsp:nvSpPr>
      <dsp:spPr>
        <a:xfrm>
          <a:off x="9302830" y="3024335"/>
          <a:ext cx="1345679" cy="53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>
              <a:solidFill>
                <a:schemeClr val="tx1"/>
              </a:solidFill>
            </a:rPr>
            <a:t>Barem acordat: Esports i Educació</a:t>
          </a:r>
          <a:endParaRPr lang="ca-ES" sz="1300" kern="1200">
            <a:solidFill>
              <a:schemeClr val="tx1"/>
            </a:solidFill>
          </a:endParaRPr>
        </a:p>
      </dsp:txBody>
      <dsp:txXfrm>
        <a:off x="9318503" y="3040008"/>
        <a:ext cx="1314333" cy="503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7D2E0-E094-4D8C-B962-21B30ECBB325}">
      <dsp:nvSpPr>
        <dsp:cNvPr id="0" name=""/>
        <dsp:cNvSpPr/>
      </dsp:nvSpPr>
      <dsp:spPr>
        <a:xfrm>
          <a:off x="1351858" y="2110"/>
          <a:ext cx="1520840" cy="922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solidFill>
                <a:schemeClr val="tx1"/>
              </a:solidFill>
            </a:rPr>
            <a:t>Xerrades valors esportistes</a:t>
          </a:r>
          <a:r>
            <a:rPr lang="ca-ES" sz="1500" kern="1200" smtClean="0">
              <a:solidFill>
                <a:schemeClr val="tx1"/>
              </a:solidFill>
            </a:rPr>
            <a:t> </a:t>
          </a:r>
          <a:endParaRPr lang="ca-ES" sz="1500" kern="1200">
            <a:solidFill>
              <a:schemeClr val="tx1"/>
            </a:solidFill>
          </a:endParaRPr>
        </a:p>
      </dsp:txBody>
      <dsp:txXfrm>
        <a:off x="1396900" y="47152"/>
        <a:ext cx="1430756" cy="832601"/>
      </dsp:txXfrm>
    </dsp:sp>
    <dsp:sp modelId="{F5DA63CD-43D1-4744-BF7F-13DB15104173}">
      <dsp:nvSpPr>
        <dsp:cNvPr id="0" name=""/>
        <dsp:cNvSpPr/>
      </dsp:nvSpPr>
      <dsp:spPr>
        <a:xfrm>
          <a:off x="1351858" y="970930"/>
          <a:ext cx="1520840" cy="92268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solidFill>
                <a:schemeClr val="tx1"/>
              </a:solidFill>
            </a:rPr>
            <a:t>Tallers esport inclusiu </a:t>
          </a:r>
          <a:endParaRPr lang="ca-ES" sz="1500" kern="1200" dirty="0">
            <a:solidFill>
              <a:schemeClr val="tx1"/>
            </a:solidFill>
          </a:endParaRPr>
        </a:p>
      </dsp:txBody>
      <dsp:txXfrm>
        <a:off x="1396900" y="1015972"/>
        <a:ext cx="1430756" cy="832601"/>
      </dsp:txXfrm>
    </dsp:sp>
    <dsp:sp modelId="{19A5789E-110D-414B-BB78-B6C28D893A47}">
      <dsp:nvSpPr>
        <dsp:cNvPr id="0" name=""/>
        <dsp:cNvSpPr/>
      </dsp:nvSpPr>
      <dsp:spPr>
        <a:xfrm>
          <a:off x="1351858" y="1939750"/>
          <a:ext cx="1520840" cy="92268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solidFill>
                <a:schemeClr val="tx1"/>
              </a:solidFill>
            </a:rPr>
            <a:t>Tallers hàbits saludables</a:t>
          </a:r>
          <a:endParaRPr lang="ca-ES" sz="1500" kern="1200">
            <a:solidFill>
              <a:schemeClr val="tx1"/>
            </a:solidFill>
          </a:endParaRPr>
        </a:p>
      </dsp:txBody>
      <dsp:txXfrm>
        <a:off x="1396900" y="1984792"/>
        <a:ext cx="1430756" cy="832601"/>
      </dsp:txXfrm>
    </dsp:sp>
    <dsp:sp modelId="{78F2DDFE-47A2-4AD3-875A-2DA5F712C2A1}">
      <dsp:nvSpPr>
        <dsp:cNvPr id="0" name=""/>
        <dsp:cNvSpPr/>
      </dsp:nvSpPr>
      <dsp:spPr>
        <a:xfrm>
          <a:off x="1351858" y="2908570"/>
          <a:ext cx="1520840" cy="92268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solidFill>
                <a:schemeClr val="tx1"/>
              </a:solidFill>
            </a:rPr>
            <a:t>Taller habilitats per a la vida en equitat </a:t>
          </a:r>
          <a:endParaRPr lang="ca-ES" sz="1500" kern="1200" dirty="0">
            <a:solidFill>
              <a:schemeClr val="tx1"/>
            </a:solidFill>
          </a:endParaRPr>
        </a:p>
      </dsp:txBody>
      <dsp:txXfrm>
        <a:off x="1396900" y="2953612"/>
        <a:ext cx="1430756" cy="832601"/>
      </dsp:txXfrm>
    </dsp:sp>
    <dsp:sp modelId="{88FEAACC-6293-4384-97AC-9A925875C980}">
      <dsp:nvSpPr>
        <dsp:cNvPr id="0" name=""/>
        <dsp:cNvSpPr/>
      </dsp:nvSpPr>
      <dsp:spPr>
        <a:xfrm>
          <a:off x="1351858" y="3879501"/>
          <a:ext cx="1520840" cy="92268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solidFill>
                <a:schemeClr val="tx1"/>
              </a:solidFill>
            </a:rPr>
            <a:t> Visites al Circuit de Barcelona-Catalunya</a:t>
          </a:r>
          <a:endParaRPr lang="ca-ES" sz="1500" kern="1200" dirty="0">
            <a:solidFill>
              <a:schemeClr val="tx1"/>
            </a:solidFill>
          </a:endParaRPr>
        </a:p>
      </dsp:txBody>
      <dsp:txXfrm>
        <a:off x="1396900" y="3924543"/>
        <a:ext cx="1430756" cy="83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063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pPr>
              <a:defRPr/>
            </a:pPr>
            <a:fld id="{33151A5D-3A84-4D89-A006-F636924EF462}" type="datetimeFigureOut">
              <a:rPr lang="ca-ES"/>
              <a:pPr>
                <a:defRPr/>
              </a:pPr>
              <a:t>04/09/2019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2281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063" y="9442281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pPr>
              <a:defRPr/>
            </a:pPr>
            <a:fld id="{6DF31748-8D95-46E5-887B-F9DAD2ED60C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323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063" y="0"/>
            <a:ext cx="2951118" cy="497047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C87CE0-EDFC-4C7F-B4A5-B93EE3398D1F}" type="datetimeFigureOut">
              <a:rPr lang="ca-ES"/>
              <a:pPr>
                <a:defRPr/>
              </a:pPr>
              <a:t>04/09/2019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ca-ES" noProof="0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916" y="4721141"/>
            <a:ext cx="5448959" cy="4475014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2281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063" y="9442281"/>
            <a:ext cx="2951118" cy="497047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160EDC-EC24-4CC8-B43D-3CC65556AD0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0585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765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960AF86-100F-497C-84A6-16192F98FD1F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330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58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3B4B9B6-3037-4AEC-BC21-54DEC1AD4ED5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857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dirty="0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11</a:t>
            </a:fld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265719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12</a:t>
            </a:fld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275428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13</a:t>
            </a:fld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394275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dirty="0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14</a:t>
            </a:fld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67969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15</a:t>
            </a:fld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49482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8000"/>
            <a:ext cx="4532312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480" indent="-28787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507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110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2713" indent="-230301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316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3918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4521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124" indent="-230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93354F7-7DE1-47EA-91CA-2D37B50C0646}" type="slidenum">
              <a:rPr lang="ca-ES" smtClean="0"/>
              <a:pPr/>
              <a:t>16</a:t>
            </a:fld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1380093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58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3B4B9B6-3037-4AEC-BC21-54DEC1AD4ED5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726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a-ES" dirty="0" smtClean="0"/>
              <a:t>Ajut econòmic de 1.000 € que rep el consell esportiu per dinamitzar </a:t>
            </a:r>
            <a:r>
              <a:rPr lang="ca-ES" b="1" dirty="0" smtClean="0"/>
              <a:t>l’activitat esportiva extraescolar </a:t>
            </a:r>
            <a:r>
              <a:rPr lang="ca-ES" b="1" u="sng" dirty="0" smtClean="0"/>
              <a:t>continua </a:t>
            </a:r>
            <a:r>
              <a:rPr lang="ca-ES" dirty="0" smtClean="0"/>
              <a:t>dels centres educatius amb ajut, i que comporta complimentar una fitxa de previsió de despeses conjuntament centre i consell esportiu que s’ha de fer arribar també als comissionats/des del PCEE.</a:t>
            </a:r>
          </a:p>
          <a:p>
            <a:pPr>
              <a:defRPr/>
            </a:pP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ajuts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vocació</a:t>
            </a:r>
            <a:r>
              <a:rPr lang="es-ES" dirty="0" smtClean="0"/>
              <a:t> de </a:t>
            </a:r>
            <a:r>
              <a:rPr lang="es-ES" dirty="0" err="1" smtClean="0"/>
              <a:t>continuïtat</a:t>
            </a:r>
            <a:r>
              <a:rPr lang="es-ES" dirty="0" smtClean="0"/>
              <a:t> (curs a curs) </a:t>
            </a:r>
            <a:r>
              <a:rPr lang="es-ES" dirty="0" err="1" smtClean="0"/>
              <a:t>sempre</a:t>
            </a:r>
            <a:r>
              <a:rPr lang="es-ES" dirty="0" smtClean="0"/>
              <a:t> i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l’ús</a:t>
            </a:r>
            <a:r>
              <a:rPr lang="es-ES" dirty="0" smtClean="0"/>
              <a:t> </a:t>
            </a:r>
            <a:r>
              <a:rPr lang="es-ES" dirty="0" err="1" smtClean="0"/>
              <a:t>s’ajusti</a:t>
            </a:r>
            <a:r>
              <a:rPr lang="es-ES" dirty="0" smtClean="0"/>
              <a:t> a </a:t>
            </a:r>
            <a:r>
              <a:rPr lang="es-ES" dirty="0" err="1" smtClean="0"/>
              <a:t>l’activitat</a:t>
            </a:r>
            <a:r>
              <a:rPr lang="es-ES" dirty="0" smtClean="0"/>
              <a:t> </a:t>
            </a:r>
            <a:r>
              <a:rPr lang="es-ES" dirty="0" err="1" smtClean="0"/>
              <a:t>esportiva</a:t>
            </a:r>
            <a:r>
              <a:rPr lang="es-ES" dirty="0" smtClean="0"/>
              <a:t> extraescolar continua </a:t>
            </a:r>
            <a:r>
              <a:rPr lang="es-ES" dirty="0" err="1" smtClean="0"/>
              <a:t>establerta</a:t>
            </a:r>
            <a:r>
              <a:rPr lang="es-ES" dirty="0" smtClean="0"/>
              <a:t> </a:t>
            </a:r>
            <a:r>
              <a:rPr lang="es-ES" dirty="0" err="1" smtClean="0"/>
              <a:t>inicialment</a:t>
            </a:r>
            <a:r>
              <a:rPr lang="es-ES" dirty="0" smtClean="0"/>
              <a:t> i es </a:t>
            </a:r>
            <a:r>
              <a:rPr lang="es-ES" dirty="0" err="1" smtClean="0"/>
              <a:t>reben</a:t>
            </a:r>
            <a:r>
              <a:rPr lang="es-ES" dirty="0" smtClean="0"/>
              <a:t> en base a la </a:t>
            </a:r>
            <a:r>
              <a:rPr lang="es-ES" dirty="0" err="1" smtClean="0"/>
              <a:t>puntuació</a:t>
            </a:r>
            <a:r>
              <a:rPr lang="es-ES" dirty="0" smtClean="0"/>
              <a:t> </a:t>
            </a:r>
            <a:r>
              <a:rPr lang="es-ES" dirty="0" err="1" smtClean="0"/>
              <a:t>obtinguda</a:t>
            </a:r>
            <a:r>
              <a:rPr lang="es-ES" dirty="0" smtClean="0"/>
              <a:t> </a:t>
            </a:r>
            <a:r>
              <a:rPr lang="es-ES" dirty="0" err="1" smtClean="0"/>
              <a:t>després</a:t>
            </a:r>
            <a:r>
              <a:rPr lang="es-ES" dirty="0" smtClean="0"/>
              <a:t> </a:t>
            </a:r>
            <a:r>
              <a:rPr lang="es-ES" dirty="0" err="1" smtClean="0"/>
              <a:t>d’aplicar</a:t>
            </a:r>
            <a:r>
              <a:rPr lang="es-ES" dirty="0" smtClean="0"/>
              <a:t> un </a:t>
            </a:r>
            <a:r>
              <a:rPr lang="es-ES" dirty="0" err="1" smtClean="0"/>
              <a:t>barem</a:t>
            </a:r>
            <a:r>
              <a:rPr lang="es-ES" dirty="0" smtClean="0"/>
              <a:t> i una </a:t>
            </a:r>
            <a:r>
              <a:rPr lang="es-ES" dirty="0" err="1" smtClean="0"/>
              <a:t>proporció</a:t>
            </a:r>
            <a:r>
              <a:rPr lang="es-ES" dirty="0" smtClean="0"/>
              <a:t> territorial.</a:t>
            </a:r>
          </a:p>
          <a:p>
            <a:pPr>
              <a:defRPr/>
            </a:pPr>
            <a:r>
              <a:rPr lang="ca-ES" b="1" dirty="0" smtClean="0"/>
              <a:t>Criteris </a:t>
            </a:r>
            <a:r>
              <a:rPr lang="ca-ES" dirty="0" smtClean="0"/>
              <a:t>que conformen el </a:t>
            </a:r>
            <a:r>
              <a:rPr lang="ca-ES" b="1" dirty="0" smtClean="0"/>
              <a:t>barem</a:t>
            </a:r>
            <a:r>
              <a:rPr lang="ca-ES" dirty="0" smtClean="0"/>
              <a:t> actual per decidir els centres amb ajut, consensuat entre el Departament d’Educació i la Secretaria General de l’Esport i de l’Activitat Física:</a:t>
            </a:r>
            <a:endParaRPr lang="ca-ES" b="1" dirty="0" smtClean="0"/>
          </a:p>
          <a:p>
            <a:pPr lvl="1">
              <a:buClr>
                <a:srgbClr val="C00000"/>
              </a:buClr>
              <a:defRPr/>
            </a:pPr>
            <a:r>
              <a:rPr lang="ca-ES" sz="1800" dirty="0" smtClean="0"/>
              <a:t>Ser centre declarat </a:t>
            </a:r>
            <a:r>
              <a:rPr lang="ca-ES" sz="1800" u="sng" dirty="0" smtClean="0"/>
              <a:t>oficialment</a:t>
            </a:r>
            <a:r>
              <a:rPr lang="ca-ES" sz="1800" dirty="0" smtClean="0"/>
              <a:t> d’alta complexitat (llistat Departament d’Educació)</a:t>
            </a:r>
          </a:p>
          <a:p>
            <a:pPr lvl="1">
              <a:buClr>
                <a:srgbClr val="C00000"/>
              </a:buClr>
              <a:defRPr/>
            </a:pPr>
            <a:r>
              <a:rPr lang="ca-ES" sz="1800" dirty="0" smtClean="0"/>
              <a:t>Ser centre de Plans educatius d’entorn</a:t>
            </a:r>
          </a:p>
          <a:p>
            <a:pPr lvl="1">
              <a:buClr>
                <a:srgbClr val="C00000"/>
              </a:buClr>
              <a:defRPr/>
            </a:pPr>
            <a:r>
              <a:rPr lang="ca-ES" sz="1800" dirty="0" smtClean="0"/>
              <a:t>Tipus de centre (secundària, ZER, primària, concertat)</a:t>
            </a:r>
          </a:p>
          <a:p>
            <a:pPr lvl="1">
              <a:buClr>
                <a:srgbClr val="C00000"/>
              </a:buClr>
              <a:defRPr/>
            </a:pPr>
            <a:r>
              <a:rPr lang="ca-ES" sz="1800" dirty="0" smtClean="0"/>
              <a:t>Nota Informe memòria del PCEE (si no s’ha fet l’IM dins del termini no es valoren la resta de criteris)</a:t>
            </a:r>
          </a:p>
          <a:p>
            <a:pPr lvl="1">
              <a:buClr>
                <a:srgbClr val="C00000"/>
              </a:buClr>
              <a:defRPr/>
            </a:pPr>
            <a:r>
              <a:rPr lang="ca-ES" sz="1800" dirty="0" smtClean="0"/>
              <a:t>Priorització del consell esportiu corresponent</a:t>
            </a:r>
            <a:endParaRPr lang="ca-ES" sz="1800" dirty="0" smtClean="0">
              <a:solidFill>
                <a:srgbClr val="FF00FF"/>
              </a:solidFill>
            </a:endParaRPr>
          </a:p>
          <a:p>
            <a:pPr>
              <a:defRPr/>
            </a:pPr>
            <a:endParaRPr lang="es-E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</p:txBody>
      </p:sp>
      <p:sp>
        <p:nvSpPr>
          <p:cNvPr id="3686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178AE7A-4518-4191-9DA7-A20CDB161BEF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525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60EDC-EC24-4CC8-B43D-3CC65556AD03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26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970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15A324A-EADE-4215-8C88-1EDB430047D2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6893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60EDC-EC24-4CC8-B43D-3CC65556AD03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144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60EDC-EC24-4CC8-B43D-3CC65556AD03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9453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60EDC-EC24-4CC8-B43D-3CC65556AD03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1292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60EDC-EC24-4CC8-B43D-3CC65556AD03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9850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993" indent="-172993"/>
            <a:endParaRPr lang="ca-ES" dirty="0"/>
          </a:p>
        </p:txBody>
      </p:sp>
      <p:sp>
        <p:nvSpPr>
          <p:cNvPr id="4506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53BD88D-56F1-462C-BA82-2F3FC5204C96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697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993" indent="-172993"/>
            <a:endParaRPr lang="ca-ES" dirty="0"/>
          </a:p>
        </p:txBody>
      </p:sp>
      <p:sp>
        <p:nvSpPr>
          <p:cNvPr id="4506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53BD88D-56F1-462C-BA82-2F3FC5204C96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3576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993" indent="-172993"/>
            <a:endParaRPr lang="ca-ES" dirty="0"/>
          </a:p>
        </p:txBody>
      </p:sp>
      <p:sp>
        <p:nvSpPr>
          <p:cNvPr id="4506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53BD88D-56F1-462C-BA82-2F3FC5204C96}" type="slidenum">
              <a:rPr lang="ca-ES" smtClean="0"/>
              <a:pPr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198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993" indent="-172993"/>
            <a:endParaRPr lang="ca-ES"/>
          </a:p>
        </p:txBody>
      </p:sp>
      <p:sp>
        <p:nvSpPr>
          <p:cNvPr id="4301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6ABF520-ADCB-4763-8292-6B31FB40263E}" type="slidenum">
              <a:rPr lang="ca-ES" smtClean="0"/>
              <a:pPr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5561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993" indent="-172993"/>
            <a:endParaRPr lang="ca-ES"/>
          </a:p>
        </p:txBody>
      </p:sp>
      <p:sp>
        <p:nvSpPr>
          <p:cNvPr id="4403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3E0180E-4784-40C8-BB85-D30883B70788}" type="slidenum">
              <a:rPr lang="ca-ES" smtClean="0"/>
              <a:pPr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653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dirty="0"/>
          </a:p>
        </p:txBody>
      </p:sp>
      <p:sp>
        <p:nvSpPr>
          <p:cNvPr id="3994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D201511-02CC-4B4C-AA1F-2BBD937E89D8}" type="slidenum">
              <a:rPr lang="ca-ES" smtClean="0"/>
              <a:pPr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456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smtClean="0"/>
          </a:p>
          <a:p>
            <a:endParaRPr lang="ca-ES" dirty="0"/>
          </a:p>
        </p:txBody>
      </p:sp>
      <p:sp>
        <p:nvSpPr>
          <p:cNvPr id="2867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415699D-AEB5-41CC-90CD-80C949B583B5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1727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4813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CDDA08B-39CB-4534-9DAE-AE8ACF00BD5E}" type="slidenum">
              <a:rPr lang="ca-ES" smtClean="0"/>
              <a:pPr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044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endParaRPr lang="ca-ES" dirty="0"/>
          </a:p>
        </p:txBody>
      </p:sp>
      <p:sp>
        <p:nvSpPr>
          <p:cNvPr id="2867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415699D-AEB5-41CC-90CD-80C949B583B5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700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a-ES" smtClean="0"/>
              <a:t>NOUS COORDINADORS/eS</a:t>
            </a:r>
            <a:endParaRPr lang="ca-ES"/>
          </a:p>
        </p:txBody>
      </p:sp>
      <p:sp>
        <p:nvSpPr>
          <p:cNvPr id="3072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0E4230A-B11A-4CC6-A2C5-BD2F10C5473C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289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a-ES" smtClean="0"/>
              <a:t>NOUS COORDINADORS/ES</a:t>
            </a:r>
            <a:endParaRPr lang="ca-ES"/>
          </a:p>
        </p:txBody>
      </p:sp>
      <p:sp>
        <p:nvSpPr>
          <p:cNvPr id="317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389CE27-AAD6-4887-87EC-8AF50F3B5929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85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NOUS COORDINADORS/ES</a:t>
            </a:r>
          </a:p>
          <a:p>
            <a:endParaRPr lang="ca-ES"/>
          </a:p>
        </p:txBody>
      </p:sp>
      <p:sp>
        <p:nvSpPr>
          <p:cNvPr id="3277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49A7BB9-F0B1-4421-9602-7D5FE7FFF987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277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482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D4BEAD0-3338-44A6-AB27-C2953BC22B98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803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482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9637" indent="-288322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328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602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917" indent="-230657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D4BEAD0-3338-44A6-AB27-C2953BC22B98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451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Feu clic aquí per editar l'estil de subtítols del patró</a:t>
            </a:r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65BF-4AE2-476C-97C0-6444E58CA71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93203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E83A-CB01-4FD5-A8D7-45797F64934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36892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56F4-3241-40A5-B91E-5AEF7F69DA5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63733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2B06-3695-4B59-B470-6DEA7B6DB3D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65423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752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76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5F80-6947-43F0-8B36-9C1F519A44B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87997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1DEF-C966-401F-AF26-4FBD67C3840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64543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76250" y="5730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76250" y="2058988"/>
            <a:ext cx="114284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59863" y="63515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828EB3-374A-45DE-9A19-FB35DF13353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cxnSp>
        <p:nvCxnSpPr>
          <p:cNvPr id="8" name="Connector recte 7"/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5" r:id="rId2"/>
    <p:sldLayoutId id="2147483939" r:id="rId3"/>
    <p:sldLayoutId id="2147483936" r:id="rId4"/>
    <p:sldLayoutId id="2147483937" r:id="rId5"/>
    <p:sldLayoutId id="2147483940" r:id="rId6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itchFamily="18" charset="2"/>
        <a:buChar char="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C:\Laura\Seguretat\GENCAT.BM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C:\Laura\Seguretat\GENCAT.BM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11" Type="http://schemas.openxmlformats.org/officeDocument/2006/relationships/image" Target="file:///C:\Laura\Seguretat\GENCAT.BMP" TargetMode="External"/><Relationship Id="rId5" Type="http://schemas.openxmlformats.org/officeDocument/2006/relationships/diagramData" Target="../diagrams/data5.xml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C:\Laura\Seguretat\GENCAT.BM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6" Type="http://schemas.openxmlformats.org/officeDocument/2006/relationships/image" Target="file:///C:\Laura\Seguretat\GENCAT.BMP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11.png"/><Relationship Id="rId10" Type="http://schemas.openxmlformats.org/officeDocument/2006/relationships/diagramData" Target="../diagrams/data7.xml"/><Relationship Id="rId4" Type="http://schemas.openxmlformats.org/officeDocument/2006/relationships/image" Target="../media/image4.jpe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C:\Laura\Seguretat\GENCAT.BM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hyperlink" Target="http://www.jodic.net/cursos" TargetMode="External"/><Relationship Id="rId4" Type="http://schemas.openxmlformats.org/officeDocument/2006/relationships/hyperlink" Target="https://youtu.be/BxASpV1nVD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xtec.gencat.cat/ca/comunitat/serveicomunitar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xtec.gencat.cat/ca/comunitat/serveicomunitari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22.png"/><Relationship Id="rId4" Type="http://schemas.openxmlformats.org/officeDocument/2006/relationships/diagramData" Target="../diagrams/data9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ol 1"/>
          <p:cNvSpPr>
            <a:spLocks noGrp="1"/>
          </p:cNvSpPr>
          <p:nvPr>
            <p:ph type="ctrTitle"/>
          </p:nvPr>
        </p:nvSpPr>
        <p:spPr>
          <a:xfrm>
            <a:off x="2209800" y="4192588"/>
            <a:ext cx="7772400" cy="1252537"/>
          </a:xfrm>
        </p:spPr>
        <p:txBody>
          <a:bodyPr/>
          <a:lstStyle/>
          <a:p>
            <a:pPr eaLnBrk="1" hangingPunct="1"/>
            <a:r>
              <a:rPr lang="ca-ES" sz="3200" dirty="0">
                <a:latin typeface="Arial" charset="0"/>
                <a:cs typeface="Arial" charset="0"/>
              </a:rPr>
              <a:t/>
            </a:r>
            <a:br>
              <a:rPr lang="ca-ES" sz="3200" dirty="0">
                <a:latin typeface="Arial" charset="0"/>
                <a:cs typeface="Arial" charset="0"/>
              </a:rPr>
            </a:br>
            <a:endParaRPr lang="es-ES" sz="3200" dirty="0">
              <a:latin typeface="Arial" charset="0"/>
              <a:cs typeface="Arial" charset="0"/>
            </a:endParaRPr>
          </a:p>
        </p:txBody>
      </p:sp>
      <p:sp>
        <p:nvSpPr>
          <p:cNvPr id="5123" name="Subtítol 2"/>
          <p:cNvSpPr>
            <a:spLocks noGrp="1"/>
          </p:cNvSpPr>
          <p:nvPr>
            <p:ph type="subTitle" idx="1"/>
          </p:nvPr>
        </p:nvSpPr>
        <p:spPr>
          <a:xfrm>
            <a:off x="2063750" y="4293096"/>
            <a:ext cx="7772400" cy="763588"/>
          </a:xfrm>
        </p:spPr>
        <p:txBody>
          <a:bodyPr/>
          <a:lstStyle/>
          <a:p>
            <a:pPr eaLnBrk="1" hangingPunct="1"/>
            <a:r>
              <a:rPr lang="ca-ES" sz="3600" dirty="0" smtClean="0">
                <a:latin typeface="Arial" charset="0"/>
                <a:cs typeface="Arial" charset="0"/>
              </a:rPr>
              <a:t>Activitat</a:t>
            </a:r>
            <a:r>
              <a:rPr lang="es-ES" sz="3600" dirty="0" smtClean="0">
                <a:latin typeface="Arial" charset="0"/>
                <a:cs typeface="Arial" charset="0"/>
              </a:rPr>
              <a:t> </a:t>
            </a:r>
            <a:r>
              <a:rPr lang="es-ES" sz="3600" dirty="0">
                <a:latin typeface="Arial" charset="0"/>
                <a:cs typeface="Arial" charset="0"/>
              </a:rPr>
              <a:t>Formativa </a:t>
            </a:r>
            <a:r>
              <a:rPr lang="es-ES" sz="3600" dirty="0" smtClean="0">
                <a:latin typeface="Arial" charset="0"/>
                <a:cs typeface="Arial" charset="0"/>
              </a:rPr>
              <a:t>PCEE</a:t>
            </a:r>
            <a:endParaRPr lang="es-ES" sz="36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a-ES" sz="2800" dirty="0" smtClean="0">
                <a:latin typeface="Arial" charset="0"/>
                <a:cs typeface="Arial" charset="0"/>
              </a:rPr>
              <a:t>Jornada inici de curs a Barcelona</a:t>
            </a:r>
          </a:p>
          <a:p>
            <a:pPr eaLnBrk="1" hangingPunct="1"/>
            <a:r>
              <a:rPr lang="ca-ES" sz="2400" dirty="0" smtClean="0">
                <a:latin typeface="Arial" charset="0"/>
                <a:cs typeface="Arial" charset="0"/>
              </a:rPr>
              <a:t>Curs 2019-20 </a:t>
            </a:r>
            <a:endParaRPr lang="ca-ES" sz="2400" dirty="0">
              <a:latin typeface="Arial" charset="0"/>
              <a:cs typeface="Arial" charset="0"/>
            </a:endParaRPr>
          </a:p>
        </p:txBody>
      </p:sp>
      <p:pic>
        <p:nvPicPr>
          <p:cNvPr id="5125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3" y="1887769"/>
            <a:ext cx="2510234" cy="19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ol 2"/>
          <p:cNvSpPr txBox="1">
            <a:spLocks/>
          </p:cNvSpPr>
          <p:nvPr/>
        </p:nvSpPr>
        <p:spPr bwMode="auto">
          <a:xfrm>
            <a:off x="10992544" y="2388951"/>
            <a:ext cx="4104456" cy="10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2" descr="Resultat d'imatges de logo consell catala de l'esport">
            <a:extLst>
              <a:ext uri="{FF2B5EF4-FFF2-40B4-BE49-F238E27FC236}">
                <a16:creationId xmlns:a16="http://schemas.microsoft.com/office/drawing/2014/main" id="{E0CAC7A9-FBFA-4947-9BE0-F1E4EDC7D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1664" y="404664"/>
            <a:ext cx="3176736" cy="31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3" y="897956"/>
            <a:ext cx="2659997" cy="6842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74663" y="1268413"/>
            <a:ext cx="11430000" cy="428625"/>
          </a:xfrm>
        </p:spPr>
        <p:txBody>
          <a:bodyPr/>
          <a:lstStyle/>
          <a:p>
            <a:r>
              <a:rPr lang="es-ES" dirty="0">
                <a:latin typeface="Arial" charset="0"/>
                <a:cs typeface="Arial" charset="0"/>
              </a:rPr>
              <a:t>Centres participants al PCEE a </a:t>
            </a:r>
            <a:r>
              <a:rPr lang="es-ES" dirty="0" smtClean="0">
                <a:latin typeface="Arial" charset="0"/>
                <a:cs typeface="Arial" charset="0"/>
              </a:rPr>
              <a:t>Catalunya</a:t>
            </a:r>
            <a:endParaRPr lang="es-ES" dirty="0">
              <a:latin typeface="Arial" charset="0"/>
              <a:cs typeface="Arial" charset="0"/>
            </a:endParaRPr>
          </a:p>
          <a:p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D0CD2-3001-43A2-B075-1912DE96C365}"/>
              </a:ext>
            </a:extLst>
          </p:cNvPr>
          <p:cNvSpPr txBox="1"/>
          <p:nvPr/>
        </p:nvSpPr>
        <p:spPr>
          <a:xfrm>
            <a:off x="982005" y="2600541"/>
            <a:ext cx="3047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402960-EDD0-492D-BF59-4169C78531DC}"/>
              </a:ext>
            </a:extLst>
          </p:cNvPr>
          <p:cNvSpPr txBox="1"/>
          <p:nvPr/>
        </p:nvSpPr>
        <p:spPr>
          <a:xfrm>
            <a:off x="3897434" y="5297199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39A979-6313-4D5F-9CFE-DCF575EA5543}"/>
              </a:ext>
            </a:extLst>
          </p:cNvPr>
          <p:cNvSpPr txBox="1"/>
          <p:nvPr/>
        </p:nvSpPr>
        <p:spPr>
          <a:xfrm>
            <a:off x="2495600" y="3140968"/>
            <a:ext cx="360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A44289-8A58-4AD6-A762-5BBAD6A214E2}"/>
              </a:ext>
            </a:extLst>
          </p:cNvPr>
          <p:cNvSpPr txBox="1"/>
          <p:nvPr/>
        </p:nvSpPr>
        <p:spPr>
          <a:xfrm>
            <a:off x="4555806" y="4615288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E96CEE-E805-4C8F-B13C-0234EB0E8610}"/>
              </a:ext>
            </a:extLst>
          </p:cNvPr>
          <p:cNvSpPr txBox="1"/>
          <p:nvPr/>
        </p:nvSpPr>
        <p:spPr>
          <a:xfrm>
            <a:off x="5500076" y="4869160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59BB1D-8D86-40D0-97BF-EA670AC5E13C}"/>
              </a:ext>
            </a:extLst>
          </p:cNvPr>
          <p:cNvSpPr txBox="1"/>
          <p:nvPr/>
        </p:nvSpPr>
        <p:spPr>
          <a:xfrm>
            <a:off x="5017665" y="3135483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0126C5-B528-410C-A758-9900239992BC}"/>
              </a:ext>
            </a:extLst>
          </p:cNvPr>
          <p:cNvSpPr txBox="1"/>
          <p:nvPr/>
        </p:nvSpPr>
        <p:spPr>
          <a:xfrm flipH="1">
            <a:off x="3751633" y="3523661"/>
            <a:ext cx="6967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C92856-4313-4A43-9C26-E5E0858E46E0}"/>
              </a:ext>
            </a:extLst>
          </p:cNvPr>
          <p:cNvSpPr txBox="1"/>
          <p:nvPr/>
        </p:nvSpPr>
        <p:spPr>
          <a:xfrm>
            <a:off x="4511824" y="3977544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95FB5E-69AC-47D4-A1C1-13C76CB937FB}"/>
              </a:ext>
            </a:extLst>
          </p:cNvPr>
          <p:cNvSpPr/>
          <p:nvPr/>
        </p:nvSpPr>
        <p:spPr>
          <a:xfrm>
            <a:off x="263352" y="4725144"/>
            <a:ext cx="2016224" cy="15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áfico 2">
            <a:extLst>
              <a:ext uri="{FF2B5EF4-FFF2-40B4-BE49-F238E27FC236}">
                <a16:creationId xmlns:a16="http://schemas.microsoft.com/office/drawing/2014/main" id="{2BFAB4F6-FB1B-4281-8210-E4209D642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91203"/>
              </p:ext>
            </p:extLst>
          </p:nvPr>
        </p:nvGraphicFramePr>
        <p:xfrm>
          <a:off x="488581" y="1946638"/>
          <a:ext cx="5904656" cy="365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ítol 1"/>
          <p:cNvSpPr txBox="1">
            <a:spLocks/>
          </p:cNvSpPr>
          <p:nvPr/>
        </p:nvSpPr>
        <p:spPr bwMode="auto">
          <a:xfrm>
            <a:off x="628650" y="6206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mtClean="0">
                <a:latin typeface="Arial" charset="0"/>
                <a:cs typeface="Arial" charset="0"/>
              </a:rPr>
              <a:t>2. Informació general PCEE: evolució</a:t>
            </a:r>
            <a:endParaRPr lang="ca-E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101" y="1934703"/>
            <a:ext cx="5128523" cy="365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11428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ca-ES" sz="2400" b="1" dirty="0" smtClean="0">
                <a:solidFill>
                  <a:srgbClr val="C00000"/>
                </a:solidFill>
                <a:latin typeface="Arial" charset="0"/>
              </a:rPr>
              <a:t>Relació PCEE – Pla Educatiu d’Entorn 0-20 (PEE 0-20)</a:t>
            </a:r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Forma lliure 2"/>
          <p:cNvSpPr/>
          <p:nvPr/>
        </p:nvSpPr>
        <p:spPr>
          <a:xfrm>
            <a:off x="2784081" y="1695660"/>
            <a:ext cx="1475333" cy="2107618"/>
          </a:xfrm>
          <a:custGeom>
            <a:avLst/>
            <a:gdLst>
              <a:gd name="connsiteX0" fmla="*/ 0 w 2107617"/>
              <a:gd name="connsiteY0" fmla="*/ 0 h 1475332"/>
              <a:gd name="connsiteX1" fmla="*/ 1369951 w 2107617"/>
              <a:gd name="connsiteY1" fmla="*/ 0 h 1475332"/>
              <a:gd name="connsiteX2" fmla="*/ 2107617 w 2107617"/>
              <a:gd name="connsiteY2" fmla="*/ 737666 h 1475332"/>
              <a:gd name="connsiteX3" fmla="*/ 1369951 w 2107617"/>
              <a:gd name="connsiteY3" fmla="*/ 1475332 h 1475332"/>
              <a:gd name="connsiteX4" fmla="*/ 0 w 2107617"/>
              <a:gd name="connsiteY4" fmla="*/ 1475332 h 1475332"/>
              <a:gd name="connsiteX5" fmla="*/ 737666 w 2107617"/>
              <a:gd name="connsiteY5" fmla="*/ 737666 h 1475332"/>
              <a:gd name="connsiteX6" fmla="*/ 0 w 2107617"/>
              <a:gd name="connsiteY6" fmla="*/ 0 h 14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17" h="1475332">
                <a:moveTo>
                  <a:pt x="2107616" y="0"/>
                </a:moveTo>
                <a:lnTo>
                  <a:pt x="2107616" y="958966"/>
                </a:lnTo>
                <a:lnTo>
                  <a:pt x="1053809" y="1475332"/>
                </a:lnTo>
                <a:lnTo>
                  <a:pt x="1" y="958966"/>
                </a:lnTo>
                <a:lnTo>
                  <a:pt x="1" y="0"/>
                </a:lnTo>
                <a:lnTo>
                  <a:pt x="1053809" y="516366"/>
                </a:lnTo>
                <a:lnTo>
                  <a:pt x="2107616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7781" tIns="755446" rIns="17780" bIns="75544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QUÈ ÉS?</a:t>
            </a:r>
            <a:endParaRPr lang="ca-ES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rma lliure 3"/>
          <p:cNvSpPr/>
          <p:nvPr/>
        </p:nvSpPr>
        <p:spPr>
          <a:xfrm>
            <a:off x="4259412" y="1695662"/>
            <a:ext cx="6589563" cy="1369951"/>
          </a:xfrm>
          <a:custGeom>
            <a:avLst/>
            <a:gdLst>
              <a:gd name="connsiteX0" fmla="*/ 228330 w 1369951"/>
              <a:gd name="connsiteY0" fmla="*/ 0 h 6589563"/>
              <a:gd name="connsiteX1" fmla="*/ 1141621 w 1369951"/>
              <a:gd name="connsiteY1" fmla="*/ 0 h 6589563"/>
              <a:gd name="connsiteX2" fmla="*/ 1369951 w 1369951"/>
              <a:gd name="connsiteY2" fmla="*/ 228330 h 6589563"/>
              <a:gd name="connsiteX3" fmla="*/ 1369951 w 1369951"/>
              <a:gd name="connsiteY3" fmla="*/ 6589563 h 6589563"/>
              <a:gd name="connsiteX4" fmla="*/ 1369951 w 1369951"/>
              <a:gd name="connsiteY4" fmla="*/ 6589563 h 6589563"/>
              <a:gd name="connsiteX5" fmla="*/ 0 w 1369951"/>
              <a:gd name="connsiteY5" fmla="*/ 6589563 h 6589563"/>
              <a:gd name="connsiteX6" fmla="*/ 0 w 1369951"/>
              <a:gd name="connsiteY6" fmla="*/ 6589563 h 6589563"/>
              <a:gd name="connsiteX7" fmla="*/ 0 w 1369951"/>
              <a:gd name="connsiteY7" fmla="*/ 228330 h 6589563"/>
              <a:gd name="connsiteX8" fmla="*/ 228330 w 1369951"/>
              <a:gd name="connsiteY8" fmla="*/ 0 h 658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951" h="6589563">
                <a:moveTo>
                  <a:pt x="1369951" y="1098285"/>
                </a:moveTo>
                <a:lnTo>
                  <a:pt x="1369951" y="5491278"/>
                </a:lnTo>
                <a:cubicBezTo>
                  <a:pt x="1369951" y="6097842"/>
                  <a:pt x="1348698" y="6589561"/>
                  <a:pt x="1322482" y="6589561"/>
                </a:cubicBezTo>
                <a:lnTo>
                  <a:pt x="0" y="6589561"/>
                </a:lnTo>
                <a:lnTo>
                  <a:pt x="0" y="6589561"/>
                </a:lnTo>
                <a:lnTo>
                  <a:pt x="0" y="2"/>
                </a:lnTo>
                <a:lnTo>
                  <a:pt x="0" y="2"/>
                </a:lnTo>
                <a:lnTo>
                  <a:pt x="1322482" y="2"/>
                </a:lnTo>
                <a:cubicBezTo>
                  <a:pt x="1348698" y="2"/>
                  <a:pt x="1369951" y="491721"/>
                  <a:pt x="1369951" y="1098285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353" tIns="80209" rIns="80209" bIns="8021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a-ES" sz="2100" kern="1200" dirty="0" smtClean="0"/>
              <a:t> 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 de cooperació educativa 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entre el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 d’Educació 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 les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entitats municipalistes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amb el suport i la col·laboració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d'altres departaments de la Generalitat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a lliure 4"/>
          <p:cNvSpPr/>
          <p:nvPr/>
        </p:nvSpPr>
        <p:spPr>
          <a:xfrm>
            <a:off x="2784081" y="3516082"/>
            <a:ext cx="1475333" cy="2107618"/>
          </a:xfrm>
          <a:custGeom>
            <a:avLst/>
            <a:gdLst>
              <a:gd name="connsiteX0" fmla="*/ 0 w 2107617"/>
              <a:gd name="connsiteY0" fmla="*/ 0 h 1475332"/>
              <a:gd name="connsiteX1" fmla="*/ 1369951 w 2107617"/>
              <a:gd name="connsiteY1" fmla="*/ 0 h 1475332"/>
              <a:gd name="connsiteX2" fmla="*/ 2107617 w 2107617"/>
              <a:gd name="connsiteY2" fmla="*/ 737666 h 1475332"/>
              <a:gd name="connsiteX3" fmla="*/ 1369951 w 2107617"/>
              <a:gd name="connsiteY3" fmla="*/ 1475332 h 1475332"/>
              <a:gd name="connsiteX4" fmla="*/ 0 w 2107617"/>
              <a:gd name="connsiteY4" fmla="*/ 1475332 h 1475332"/>
              <a:gd name="connsiteX5" fmla="*/ 737666 w 2107617"/>
              <a:gd name="connsiteY5" fmla="*/ 737666 h 1475332"/>
              <a:gd name="connsiteX6" fmla="*/ 0 w 2107617"/>
              <a:gd name="connsiteY6" fmla="*/ 0 h 14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17" h="1475332">
                <a:moveTo>
                  <a:pt x="2107616" y="0"/>
                </a:moveTo>
                <a:lnTo>
                  <a:pt x="2107616" y="958966"/>
                </a:lnTo>
                <a:lnTo>
                  <a:pt x="1053809" y="1475332"/>
                </a:lnTo>
                <a:lnTo>
                  <a:pt x="1" y="958966"/>
                </a:lnTo>
                <a:lnTo>
                  <a:pt x="1" y="0"/>
                </a:lnTo>
                <a:lnTo>
                  <a:pt x="1053809" y="516366"/>
                </a:lnTo>
                <a:lnTo>
                  <a:pt x="2107616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7781" tIns="755446" rIns="17780" bIns="75544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liure 5"/>
          <p:cNvSpPr/>
          <p:nvPr/>
        </p:nvSpPr>
        <p:spPr>
          <a:xfrm>
            <a:off x="4259412" y="3516083"/>
            <a:ext cx="6589563" cy="1369951"/>
          </a:xfrm>
          <a:custGeom>
            <a:avLst/>
            <a:gdLst>
              <a:gd name="connsiteX0" fmla="*/ 228330 w 1369951"/>
              <a:gd name="connsiteY0" fmla="*/ 0 h 6589563"/>
              <a:gd name="connsiteX1" fmla="*/ 1141621 w 1369951"/>
              <a:gd name="connsiteY1" fmla="*/ 0 h 6589563"/>
              <a:gd name="connsiteX2" fmla="*/ 1369951 w 1369951"/>
              <a:gd name="connsiteY2" fmla="*/ 228330 h 6589563"/>
              <a:gd name="connsiteX3" fmla="*/ 1369951 w 1369951"/>
              <a:gd name="connsiteY3" fmla="*/ 6589563 h 6589563"/>
              <a:gd name="connsiteX4" fmla="*/ 1369951 w 1369951"/>
              <a:gd name="connsiteY4" fmla="*/ 6589563 h 6589563"/>
              <a:gd name="connsiteX5" fmla="*/ 0 w 1369951"/>
              <a:gd name="connsiteY5" fmla="*/ 6589563 h 6589563"/>
              <a:gd name="connsiteX6" fmla="*/ 0 w 1369951"/>
              <a:gd name="connsiteY6" fmla="*/ 6589563 h 6589563"/>
              <a:gd name="connsiteX7" fmla="*/ 0 w 1369951"/>
              <a:gd name="connsiteY7" fmla="*/ 228330 h 6589563"/>
              <a:gd name="connsiteX8" fmla="*/ 228330 w 1369951"/>
              <a:gd name="connsiteY8" fmla="*/ 0 h 658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951" h="6589563">
                <a:moveTo>
                  <a:pt x="1369951" y="1098285"/>
                </a:moveTo>
                <a:lnTo>
                  <a:pt x="1369951" y="5491278"/>
                </a:lnTo>
                <a:cubicBezTo>
                  <a:pt x="1369951" y="6097842"/>
                  <a:pt x="1348698" y="6589561"/>
                  <a:pt x="1322482" y="6589561"/>
                </a:cubicBezTo>
                <a:lnTo>
                  <a:pt x="0" y="6589561"/>
                </a:lnTo>
                <a:lnTo>
                  <a:pt x="0" y="6589561"/>
                </a:lnTo>
                <a:lnTo>
                  <a:pt x="0" y="2"/>
                </a:lnTo>
                <a:lnTo>
                  <a:pt x="0" y="2"/>
                </a:lnTo>
                <a:lnTo>
                  <a:pt x="1322482" y="2"/>
                </a:lnTo>
                <a:cubicBezTo>
                  <a:pt x="1348698" y="2"/>
                  <a:pt x="1369951" y="491721"/>
                  <a:pt x="1369951" y="1098285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9353" tIns="80209" rIns="80209" bIns="8021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Aconseguir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l’èxit educatiu 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tot l’alumnat i contribuir a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cohesió social 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mitjançant </a:t>
            </a: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l'equitat, l’educació intercultural, el foment de la convivència i l’ús de la llengua catalana</a:t>
            </a:r>
            <a:endParaRPr lang="ca-ES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14632" y="13281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endParaRPr lang="ca-ES" dirty="0"/>
          </a:p>
        </p:txBody>
      </p:sp>
      <p:sp>
        <p:nvSpPr>
          <p:cNvPr id="18" name="Contenidor de text 4"/>
          <p:cNvSpPr>
            <a:spLocks noGrp="1"/>
          </p:cNvSpPr>
          <p:nvPr>
            <p:ph type="body" sz="quarter" idx="13"/>
          </p:nvPr>
        </p:nvSpPr>
        <p:spPr>
          <a:xfrm rot="643432">
            <a:off x="1063632" y="1407306"/>
            <a:ext cx="924946" cy="4162072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PLA EDUCATIU D’ENTORN 0-20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2052" name="Imatge 1" descr="C:\Laura\Seguretat\GENCAT.BMP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4" y="461963"/>
            <a:ext cx="284162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3225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ca-ES" altLang="ca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a-ES" altLang="ca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a-ES" alt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Agrupa 13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2049" name="Imatge 1" descr="C:\Laura\Seguretat\GENCAT.BMP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89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11428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270" name="Contenidor de text 4"/>
          <p:cNvSpPr>
            <a:spLocks noGrp="1"/>
          </p:cNvSpPr>
          <p:nvPr>
            <p:ph type="body" sz="quarter" idx="13"/>
          </p:nvPr>
        </p:nvSpPr>
        <p:spPr>
          <a:xfrm rot="643432">
            <a:off x="1030649" y="1229455"/>
            <a:ext cx="763769" cy="4392488"/>
          </a:xfrm>
        </p:spPr>
        <p:txBody>
          <a:bodyPr vert="vert27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Objectius del PEE 0-20</a:t>
            </a:r>
          </a:p>
        </p:txBody>
      </p:sp>
      <p:sp>
        <p:nvSpPr>
          <p:cNvPr id="9" name="Títol 1"/>
          <p:cNvSpPr txBox="1">
            <a:spLocks/>
          </p:cNvSpPr>
          <p:nvPr/>
        </p:nvSpPr>
        <p:spPr bwMode="auto">
          <a:xfrm>
            <a:off x="628651" y="497660"/>
            <a:ext cx="9787829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ca-ES" sz="2400" b="1" dirty="0" smtClean="0">
                <a:solidFill>
                  <a:srgbClr val="C00000"/>
                </a:solidFill>
                <a:latin typeface="Arial" charset="0"/>
              </a:rPr>
              <a:t>Relació PCEE – PEE 0-20</a:t>
            </a:r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3593" y="1726624"/>
            <a:ext cx="9217024" cy="352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orma lliure 4"/>
          <p:cNvSpPr/>
          <p:nvPr/>
        </p:nvSpPr>
        <p:spPr>
          <a:xfrm>
            <a:off x="2796940" y="1300132"/>
            <a:ext cx="8775966" cy="638401"/>
          </a:xfrm>
          <a:custGeom>
            <a:avLst/>
            <a:gdLst>
              <a:gd name="connsiteX0" fmla="*/ 0 w 8775966"/>
              <a:gd name="connsiteY0" fmla="*/ 106402 h 638401"/>
              <a:gd name="connsiteX1" fmla="*/ 106402 w 8775966"/>
              <a:gd name="connsiteY1" fmla="*/ 0 h 638401"/>
              <a:gd name="connsiteX2" fmla="*/ 8669564 w 8775966"/>
              <a:gd name="connsiteY2" fmla="*/ 0 h 638401"/>
              <a:gd name="connsiteX3" fmla="*/ 8775966 w 8775966"/>
              <a:gd name="connsiteY3" fmla="*/ 106402 h 638401"/>
              <a:gd name="connsiteX4" fmla="*/ 8775966 w 8775966"/>
              <a:gd name="connsiteY4" fmla="*/ 531999 h 638401"/>
              <a:gd name="connsiteX5" fmla="*/ 8669564 w 8775966"/>
              <a:gd name="connsiteY5" fmla="*/ 638401 h 638401"/>
              <a:gd name="connsiteX6" fmla="*/ 106402 w 8775966"/>
              <a:gd name="connsiteY6" fmla="*/ 638401 h 638401"/>
              <a:gd name="connsiteX7" fmla="*/ 0 w 8775966"/>
              <a:gd name="connsiteY7" fmla="*/ 531999 h 638401"/>
              <a:gd name="connsiteX8" fmla="*/ 0 w 8775966"/>
              <a:gd name="connsiteY8" fmla="*/ 106402 h 63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5966" h="638401">
                <a:moveTo>
                  <a:pt x="0" y="106402"/>
                </a:moveTo>
                <a:cubicBezTo>
                  <a:pt x="0" y="47638"/>
                  <a:pt x="47638" y="0"/>
                  <a:pt x="106402" y="0"/>
                </a:cubicBezTo>
                <a:lnTo>
                  <a:pt x="8669564" y="0"/>
                </a:lnTo>
                <a:cubicBezTo>
                  <a:pt x="8728328" y="0"/>
                  <a:pt x="8775966" y="47638"/>
                  <a:pt x="8775966" y="106402"/>
                </a:cubicBezTo>
                <a:lnTo>
                  <a:pt x="8775966" y="531999"/>
                </a:lnTo>
                <a:cubicBezTo>
                  <a:pt x="8775966" y="590763"/>
                  <a:pt x="8728328" y="638401"/>
                  <a:pt x="8669564" y="638401"/>
                </a:cubicBezTo>
                <a:lnTo>
                  <a:pt x="106402" y="638401"/>
                </a:lnTo>
                <a:cubicBezTo>
                  <a:pt x="47638" y="638401"/>
                  <a:pt x="0" y="590763"/>
                  <a:pt x="0" y="531999"/>
                </a:cubicBezTo>
                <a:lnTo>
                  <a:pt x="0" y="106402"/>
                </a:lnTo>
                <a:close/>
              </a:path>
            </a:pathLst>
          </a:custGeom>
          <a:ln w="3175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031" tIns="31164" rIns="275031" bIns="3116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a-ES" sz="1800" b="1" kern="1200" dirty="0" smtClean="0"/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 1: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a la millora de les condicions d’escolarització i a l’èxit educatiu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800" kern="1200" dirty="0" smtClean="0"/>
              <a:t> </a:t>
            </a:r>
            <a:endParaRPr lang="ca-ES" sz="1800" kern="1200" dirty="0"/>
          </a:p>
        </p:txBody>
      </p:sp>
      <p:sp>
        <p:nvSpPr>
          <p:cNvPr id="6" name="Rectangle 5"/>
          <p:cNvSpPr/>
          <p:nvPr/>
        </p:nvSpPr>
        <p:spPr>
          <a:xfrm>
            <a:off x="2423593" y="2632383"/>
            <a:ext cx="9217024" cy="352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liure 7"/>
          <p:cNvSpPr/>
          <p:nvPr/>
        </p:nvSpPr>
        <p:spPr>
          <a:xfrm>
            <a:off x="2862390" y="2155025"/>
            <a:ext cx="8775966" cy="683999"/>
          </a:xfrm>
          <a:custGeom>
            <a:avLst/>
            <a:gdLst>
              <a:gd name="connsiteX0" fmla="*/ 0 w 8775966"/>
              <a:gd name="connsiteY0" fmla="*/ 114002 h 683999"/>
              <a:gd name="connsiteX1" fmla="*/ 114002 w 8775966"/>
              <a:gd name="connsiteY1" fmla="*/ 0 h 683999"/>
              <a:gd name="connsiteX2" fmla="*/ 8661964 w 8775966"/>
              <a:gd name="connsiteY2" fmla="*/ 0 h 683999"/>
              <a:gd name="connsiteX3" fmla="*/ 8775966 w 8775966"/>
              <a:gd name="connsiteY3" fmla="*/ 114002 h 683999"/>
              <a:gd name="connsiteX4" fmla="*/ 8775966 w 8775966"/>
              <a:gd name="connsiteY4" fmla="*/ 569997 h 683999"/>
              <a:gd name="connsiteX5" fmla="*/ 8661964 w 8775966"/>
              <a:gd name="connsiteY5" fmla="*/ 683999 h 683999"/>
              <a:gd name="connsiteX6" fmla="*/ 114002 w 8775966"/>
              <a:gd name="connsiteY6" fmla="*/ 683999 h 683999"/>
              <a:gd name="connsiteX7" fmla="*/ 0 w 8775966"/>
              <a:gd name="connsiteY7" fmla="*/ 569997 h 683999"/>
              <a:gd name="connsiteX8" fmla="*/ 0 w 8775966"/>
              <a:gd name="connsiteY8" fmla="*/ 114002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5966" h="683999">
                <a:moveTo>
                  <a:pt x="0" y="114002"/>
                </a:moveTo>
                <a:cubicBezTo>
                  <a:pt x="0" y="51040"/>
                  <a:pt x="51040" y="0"/>
                  <a:pt x="114002" y="0"/>
                </a:cubicBezTo>
                <a:lnTo>
                  <a:pt x="8661964" y="0"/>
                </a:lnTo>
                <a:cubicBezTo>
                  <a:pt x="8724926" y="0"/>
                  <a:pt x="8775966" y="51040"/>
                  <a:pt x="8775966" y="114002"/>
                </a:cubicBezTo>
                <a:lnTo>
                  <a:pt x="8775966" y="569997"/>
                </a:lnTo>
                <a:cubicBezTo>
                  <a:pt x="8775966" y="632959"/>
                  <a:pt x="8724926" y="683999"/>
                  <a:pt x="8661964" y="683999"/>
                </a:cubicBezTo>
                <a:lnTo>
                  <a:pt x="114002" y="683999"/>
                </a:lnTo>
                <a:cubicBezTo>
                  <a:pt x="51040" y="683999"/>
                  <a:pt x="0" y="632959"/>
                  <a:pt x="0" y="569997"/>
                </a:cubicBezTo>
                <a:lnTo>
                  <a:pt x="0" y="1140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77257" tIns="33390" rIns="277257" bIns="3339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 2: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Potenciar l’educació en valors i el compromís cívic dels alumnes en un marc de convivència</a:t>
            </a:r>
            <a:endParaRPr lang="ca-E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593" y="3538142"/>
            <a:ext cx="9217024" cy="352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liure 10"/>
          <p:cNvSpPr/>
          <p:nvPr/>
        </p:nvSpPr>
        <p:spPr>
          <a:xfrm>
            <a:off x="2864651" y="3030542"/>
            <a:ext cx="8775966" cy="683999"/>
          </a:xfrm>
          <a:custGeom>
            <a:avLst/>
            <a:gdLst>
              <a:gd name="connsiteX0" fmla="*/ 0 w 8775966"/>
              <a:gd name="connsiteY0" fmla="*/ 114002 h 683999"/>
              <a:gd name="connsiteX1" fmla="*/ 114002 w 8775966"/>
              <a:gd name="connsiteY1" fmla="*/ 0 h 683999"/>
              <a:gd name="connsiteX2" fmla="*/ 8661964 w 8775966"/>
              <a:gd name="connsiteY2" fmla="*/ 0 h 683999"/>
              <a:gd name="connsiteX3" fmla="*/ 8775966 w 8775966"/>
              <a:gd name="connsiteY3" fmla="*/ 114002 h 683999"/>
              <a:gd name="connsiteX4" fmla="*/ 8775966 w 8775966"/>
              <a:gd name="connsiteY4" fmla="*/ 569997 h 683999"/>
              <a:gd name="connsiteX5" fmla="*/ 8661964 w 8775966"/>
              <a:gd name="connsiteY5" fmla="*/ 683999 h 683999"/>
              <a:gd name="connsiteX6" fmla="*/ 114002 w 8775966"/>
              <a:gd name="connsiteY6" fmla="*/ 683999 h 683999"/>
              <a:gd name="connsiteX7" fmla="*/ 0 w 8775966"/>
              <a:gd name="connsiteY7" fmla="*/ 569997 h 683999"/>
              <a:gd name="connsiteX8" fmla="*/ 0 w 8775966"/>
              <a:gd name="connsiteY8" fmla="*/ 114002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5966" h="683999">
                <a:moveTo>
                  <a:pt x="0" y="114002"/>
                </a:moveTo>
                <a:cubicBezTo>
                  <a:pt x="0" y="51040"/>
                  <a:pt x="51040" y="0"/>
                  <a:pt x="114002" y="0"/>
                </a:cubicBezTo>
                <a:lnTo>
                  <a:pt x="8661964" y="0"/>
                </a:lnTo>
                <a:cubicBezTo>
                  <a:pt x="8724926" y="0"/>
                  <a:pt x="8775966" y="51040"/>
                  <a:pt x="8775966" y="114002"/>
                </a:cubicBezTo>
                <a:lnTo>
                  <a:pt x="8775966" y="569997"/>
                </a:lnTo>
                <a:cubicBezTo>
                  <a:pt x="8775966" y="632959"/>
                  <a:pt x="8724926" y="683999"/>
                  <a:pt x="8661964" y="683999"/>
                </a:cubicBezTo>
                <a:lnTo>
                  <a:pt x="114002" y="683999"/>
                </a:lnTo>
                <a:cubicBezTo>
                  <a:pt x="51040" y="683999"/>
                  <a:pt x="0" y="632959"/>
                  <a:pt x="0" y="569997"/>
                </a:cubicBezTo>
                <a:lnTo>
                  <a:pt x="0" y="114002"/>
                </a:lnTo>
                <a:close/>
              </a:path>
            </a:pathLst>
          </a:custGeom>
          <a:ln w="3175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257" tIns="33390" rIns="277257" bIns="3339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 3:</a:t>
            </a:r>
            <a:r>
              <a:rPr lang="ca-E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Potenciar la implicació de les famílies en l’educació dels fills i la participació en la vida escolar</a:t>
            </a:r>
            <a:endParaRPr lang="ca-E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3593" y="4443901"/>
            <a:ext cx="9217024" cy="352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liure 12"/>
          <p:cNvSpPr/>
          <p:nvPr/>
        </p:nvSpPr>
        <p:spPr>
          <a:xfrm>
            <a:off x="2862390" y="3966542"/>
            <a:ext cx="8775966" cy="683999"/>
          </a:xfrm>
          <a:custGeom>
            <a:avLst/>
            <a:gdLst>
              <a:gd name="connsiteX0" fmla="*/ 0 w 8775966"/>
              <a:gd name="connsiteY0" fmla="*/ 114002 h 683999"/>
              <a:gd name="connsiteX1" fmla="*/ 114002 w 8775966"/>
              <a:gd name="connsiteY1" fmla="*/ 0 h 683999"/>
              <a:gd name="connsiteX2" fmla="*/ 8661964 w 8775966"/>
              <a:gd name="connsiteY2" fmla="*/ 0 h 683999"/>
              <a:gd name="connsiteX3" fmla="*/ 8775966 w 8775966"/>
              <a:gd name="connsiteY3" fmla="*/ 114002 h 683999"/>
              <a:gd name="connsiteX4" fmla="*/ 8775966 w 8775966"/>
              <a:gd name="connsiteY4" fmla="*/ 569997 h 683999"/>
              <a:gd name="connsiteX5" fmla="*/ 8661964 w 8775966"/>
              <a:gd name="connsiteY5" fmla="*/ 683999 h 683999"/>
              <a:gd name="connsiteX6" fmla="*/ 114002 w 8775966"/>
              <a:gd name="connsiteY6" fmla="*/ 683999 h 683999"/>
              <a:gd name="connsiteX7" fmla="*/ 0 w 8775966"/>
              <a:gd name="connsiteY7" fmla="*/ 569997 h 683999"/>
              <a:gd name="connsiteX8" fmla="*/ 0 w 8775966"/>
              <a:gd name="connsiteY8" fmla="*/ 114002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5966" h="683999">
                <a:moveTo>
                  <a:pt x="0" y="114002"/>
                </a:moveTo>
                <a:cubicBezTo>
                  <a:pt x="0" y="51040"/>
                  <a:pt x="51040" y="0"/>
                  <a:pt x="114002" y="0"/>
                </a:cubicBezTo>
                <a:lnTo>
                  <a:pt x="8661964" y="0"/>
                </a:lnTo>
                <a:cubicBezTo>
                  <a:pt x="8724926" y="0"/>
                  <a:pt x="8775966" y="51040"/>
                  <a:pt x="8775966" y="114002"/>
                </a:cubicBezTo>
                <a:lnTo>
                  <a:pt x="8775966" y="569997"/>
                </a:lnTo>
                <a:cubicBezTo>
                  <a:pt x="8775966" y="632959"/>
                  <a:pt x="8724926" y="683999"/>
                  <a:pt x="8661964" y="683999"/>
                </a:cubicBezTo>
                <a:lnTo>
                  <a:pt x="114002" y="683999"/>
                </a:lnTo>
                <a:cubicBezTo>
                  <a:pt x="51040" y="683999"/>
                  <a:pt x="0" y="632959"/>
                  <a:pt x="0" y="569997"/>
                </a:cubicBezTo>
                <a:lnTo>
                  <a:pt x="0" y="114002"/>
                </a:lnTo>
                <a:close/>
              </a:path>
            </a:pathLst>
          </a:custGeom>
          <a:ln w="3175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257" tIns="33390" rIns="277257" bIns="3339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r>
              <a:rPr lang="ca-ES" sz="1600" b="1" kern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Promoure l’educació intercultural i l’ús de la llengua catalana com elements de cohesió social.</a:t>
            </a:r>
            <a:r>
              <a:rPr lang="ca-ES" kern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3593" y="5349660"/>
            <a:ext cx="9217024" cy="352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liure 14"/>
          <p:cNvSpPr/>
          <p:nvPr/>
        </p:nvSpPr>
        <p:spPr>
          <a:xfrm>
            <a:off x="2862390" y="4872301"/>
            <a:ext cx="8775966" cy="683999"/>
          </a:xfrm>
          <a:custGeom>
            <a:avLst/>
            <a:gdLst>
              <a:gd name="connsiteX0" fmla="*/ 0 w 8775966"/>
              <a:gd name="connsiteY0" fmla="*/ 114002 h 683999"/>
              <a:gd name="connsiteX1" fmla="*/ 114002 w 8775966"/>
              <a:gd name="connsiteY1" fmla="*/ 0 h 683999"/>
              <a:gd name="connsiteX2" fmla="*/ 8661964 w 8775966"/>
              <a:gd name="connsiteY2" fmla="*/ 0 h 683999"/>
              <a:gd name="connsiteX3" fmla="*/ 8775966 w 8775966"/>
              <a:gd name="connsiteY3" fmla="*/ 114002 h 683999"/>
              <a:gd name="connsiteX4" fmla="*/ 8775966 w 8775966"/>
              <a:gd name="connsiteY4" fmla="*/ 569997 h 683999"/>
              <a:gd name="connsiteX5" fmla="*/ 8661964 w 8775966"/>
              <a:gd name="connsiteY5" fmla="*/ 683999 h 683999"/>
              <a:gd name="connsiteX6" fmla="*/ 114002 w 8775966"/>
              <a:gd name="connsiteY6" fmla="*/ 683999 h 683999"/>
              <a:gd name="connsiteX7" fmla="*/ 0 w 8775966"/>
              <a:gd name="connsiteY7" fmla="*/ 569997 h 683999"/>
              <a:gd name="connsiteX8" fmla="*/ 0 w 8775966"/>
              <a:gd name="connsiteY8" fmla="*/ 114002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5966" h="683999">
                <a:moveTo>
                  <a:pt x="0" y="114002"/>
                </a:moveTo>
                <a:cubicBezTo>
                  <a:pt x="0" y="51040"/>
                  <a:pt x="51040" y="0"/>
                  <a:pt x="114002" y="0"/>
                </a:cubicBezTo>
                <a:lnTo>
                  <a:pt x="8661964" y="0"/>
                </a:lnTo>
                <a:cubicBezTo>
                  <a:pt x="8724926" y="0"/>
                  <a:pt x="8775966" y="51040"/>
                  <a:pt x="8775966" y="114002"/>
                </a:cubicBezTo>
                <a:lnTo>
                  <a:pt x="8775966" y="569997"/>
                </a:lnTo>
                <a:cubicBezTo>
                  <a:pt x="8775966" y="632959"/>
                  <a:pt x="8724926" y="683999"/>
                  <a:pt x="8661964" y="683999"/>
                </a:cubicBezTo>
                <a:lnTo>
                  <a:pt x="114002" y="683999"/>
                </a:lnTo>
                <a:cubicBezTo>
                  <a:pt x="51040" y="683999"/>
                  <a:pt x="0" y="632959"/>
                  <a:pt x="0" y="569997"/>
                </a:cubicBezTo>
                <a:lnTo>
                  <a:pt x="0" y="1140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77257" tIns="33390" rIns="277257" bIns="3339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Objectiu 5: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a-ES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Potenciar els estils de vida saludable i fomentar la pràctica regular d’activitat física i esportiva</a:t>
            </a:r>
            <a:endParaRPr lang="ca-E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Agrupa 17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19" name="Imatge 1" descr="C:\Laura\Seguretat\GENCAT.BMP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5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11428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ítol 1"/>
          <p:cNvSpPr txBox="1">
            <a:spLocks/>
          </p:cNvSpPr>
          <p:nvPr/>
        </p:nvSpPr>
        <p:spPr bwMode="auto">
          <a:xfrm>
            <a:off x="628652" y="485867"/>
            <a:ext cx="886416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  <a:p>
            <a:pPr lvl="0"/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ca-ES" sz="2400" b="1" dirty="0" smtClean="0">
                <a:solidFill>
                  <a:srgbClr val="C00000"/>
                </a:solidFill>
                <a:latin typeface="Arial" charset="0"/>
              </a:rPr>
              <a:t>Relació </a:t>
            </a:r>
            <a:r>
              <a:rPr lang="ca-ES" sz="2400" b="1" dirty="0">
                <a:solidFill>
                  <a:srgbClr val="C00000"/>
                </a:solidFill>
                <a:latin typeface="Arial" charset="0"/>
              </a:rPr>
              <a:t>PCEE – PEE 0-20</a:t>
            </a:r>
          </a:p>
          <a:p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3287687" y="1556793"/>
          <a:ext cx="7704857" cy="393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 rot="17621932">
            <a:off x="-701528" y="3417808"/>
            <a:ext cx="4641185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PLA CATALÀ D’ESPORT A L’SCOLA</a:t>
            </a:r>
            <a:endParaRPr lang="ca-ES" sz="2000" b="1" dirty="0">
              <a:ln/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Agrupa 10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13" name="Imatge 1" descr="C:\Laura\Seguretat\GENCAT.BMP"/>
            <p:cNvPicPr>
              <a:picLocks noChangeAspect="1" noChangeArrowheads="1"/>
            </p:cNvPicPr>
            <p:nvPr/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401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11428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ítol 1"/>
          <p:cNvSpPr txBox="1">
            <a:spLocks/>
          </p:cNvSpPr>
          <p:nvPr/>
        </p:nvSpPr>
        <p:spPr bwMode="auto">
          <a:xfrm>
            <a:off x="628651" y="497660"/>
            <a:ext cx="9787829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ca-ES" sz="2400" b="1" dirty="0" smtClean="0">
                <a:solidFill>
                  <a:srgbClr val="C00000"/>
                </a:solidFill>
                <a:latin typeface="Arial" charset="0"/>
              </a:rPr>
              <a:t>Relació </a:t>
            </a:r>
            <a:r>
              <a:rPr lang="ca-ES" sz="2400" b="1" dirty="0">
                <a:solidFill>
                  <a:srgbClr val="C00000"/>
                </a:solidFill>
                <a:latin typeface="Arial" charset="0"/>
              </a:rPr>
              <a:t>PCEE – PEE 0-20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5481" y="2246673"/>
            <a:ext cx="10081120" cy="302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orma lliure 4"/>
          <p:cNvSpPr/>
          <p:nvPr/>
        </p:nvSpPr>
        <p:spPr>
          <a:xfrm>
            <a:off x="1847529" y="1623696"/>
            <a:ext cx="9598713" cy="859744"/>
          </a:xfrm>
          <a:custGeom>
            <a:avLst/>
            <a:gdLst>
              <a:gd name="connsiteX0" fmla="*/ 0 w 9598713"/>
              <a:gd name="connsiteY0" fmla="*/ 143294 h 859744"/>
              <a:gd name="connsiteX1" fmla="*/ 143294 w 9598713"/>
              <a:gd name="connsiteY1" fmla="*/ 0 h 859744"/>
              <a:gd name="connsiteX2" fmla="*/ 9455419 w 9598713"/>
              <a:gd name="connsiteY2" fmla="*/ 0 h 859744"/>
              <a:gd name="connsiteX3" fmla="*/ 9598713 w 9598713"/>
              <a:gd name="connsiteY3" fmla="*/ 143294 h 859744"/>
              <a:gd name="connsiteX4" fmla="*/ 9598713 w 9598713"/>
              <a:gd name="connsiteY4" fmla="*/ 716450 h 859744"/>
              <a:gd name="connsiteX5" fmla="*/ 9455419 w 9598713"/>
              <a:gd name="connsiteY5" fmla="*/ 859744 h 859744"/>
              <a:gd name="connsiteX6" fmla="*/ 143294 w 9598713"/>
              <a:gd name="connsiteY6" fmla="*/ 859744 h 859744"/>
              <a:gd name="connsiteX7" fmla="*/ 0 w 9598713"/>
              <a:gd name="connsiteY7" fmla="*/ 716450 h 859744"/>
              <a:gd name="connsiteX8" fmla="*/ 0 w 9598713"/>
              <a:gd name="connsiteY8" fmla="*/ 143294 h 8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8713" h="859744">
                <a:moveTo>
                  <a:pt x="0" y="143294"/>
                </a:moveTo>
                <a:cubicBezTo>
                  <a:pt x="0" y="64155"/>
                  <a:pt x="64155" y="0"/>
                  <a:pt x="143294" y="0"/>
                </a:cubicBezTo>
                <a:lnTo>
                  <a:pt x="9455419" y="0"/>
                </a:lnTo>
                <a:cubicBezTo>
                  <a:pt x="9534558" y="0"/>
                  <a:pt x="9598713" y="64155"/>
                  <a:pt x="9598713" y="143294"/>
                </a:cubicBezTo>
                <a:lnTo>
                  <a:pt x="9598713" y="716450"/>
                </a:lnTo>
                <a:cubicBezTo>
                  <a:pt x="9598713" y="795589"/>
                  <a:pt x="9534558" y="859744"/>
                  <a:pt x="9455419" y="859744"/>
                </a:cubicBezTo>
                <a:lnTo>
                  <a:pt x="143294" y="859744"/>
                </a:lnTo>
                <a:cubicBezTo>
                  <a:pt x="64155" y="859744"/>
                  <a:pt x="0" y="795589"/>
                  <a:pt x="0" y="716450"/>
                </a:cubicBezTo>
                <a:lnTo>
                  <a:pt x="0" y="14329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8699" tIns="41969" rIns="308699" bIns="41969" numCol="1" spcCol="1270" anchor="ctr" anchorCtr="0">
            <a:noAutofit/>
          </a:bodyPr>
          <a:lstStyle/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ca-ES" sz="1200" b="1" kern="1200" dirty="0" smtClean="0"/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b="1" kern="1200" dirty="0" smtClean="0"/>
              <a:t>Objectiu 1</a:t>
            </a:r>
            <a:r>
              <a:rPr lang="ca-ES" sz="1200" b="1" kern="1200" dirty="0" smtClean="0"/>
              <a:t>:  </a:t>
            </a:r>
            <a:r>
              <a:rPr lang="ca-ES" sz="1200" b="0" kern="1200" dirty="0" smtClean="0"/>
              <a:t>Incrementar la participació en activitats físiques i esportives en horari no lectiu dels infants, adolescents  i joves, aprofitant el seu potencial educatiu i formatiu, amb una incidència especial en col·lectius específics, com les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noies,</a:t>
            </a:r>
            <a:r>
              <a:rPr lang="ca-ES" sz="1200" b="1" kern="1200" dirty="0" smtClean="0"/>
              <a:t>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nouvinguts</a:t>
            </a:r>
            <a:r>
              <a:rPr lang="ca-ES" sz="1200" b="1" kern="1200" dirty="0" smtClean="0"/>
              <a:t>,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adolescents</a:t>
            </a:r>
            <a:r>
              <a:rPr lang="ca-ES" sz="1200" b="1" kern="1200" dirty="0" smtClean="0"/>
              <a:t>, </a:t>
            </a:r>
            <a:r>
              <a:rPr lang="ca-ES" sz="1200" b="0" kern="1200" dirty="0" smtClean="0"/>
              <a:t>les persones amb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capacitats especials</a:t>
            </a:r>
            <a:r>
              <a:rPr lang="ca-ES" sz="1200" b="0" kern="1200" dirty="0" smtClean="0"/>
              <a:t>, i els infants, adolescents i joves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 risc </a:t>
            </a:r>
            <a:r>
              <a:rPr lang="ca-ES" sz="1200" b="0" kern="1200" dirty="0" smtClean="0"/>
              <a:t>d’exclusió social.</a:t>
            </a:r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200" kern="1200" dirty="0" smtClean="0"/>
              <a:t> </a:t>
            </a:r>
            <a:endParaRPr lang="ca-ES" sz="1200" kern="1200" dirty="0"/>
          </a:p>
        </p:txBody>
      </p:sp>
      <p:sp>
        <p:nvSpPr>
          <p:cNvPr id="6" name="Rectangle 5"/>
          <p:cNvSpPr/>
          <p:nvPr/>
        </p:nvSpPr>
        <p:spPr>
          <a:xfrm>
            <a:off x="1415481" y="3023038"/>
            <a:ext cx="10081120" cy="302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liure 7"/>
          <p:cNvSpPr/>
          <p:nvPr/>
        </p:nvSpPr>
        <p:spPr>
          <a:xfrm>
            <a:off x="1895417" y="2613873"/>
            <a:ext cx="9598713" cy="586284"/>
          </a:xfrm>
          <a:custGeom>
            <a:avLst/>
            <a:gdLst>
              <a:gd name="connsiteX0" fmla="*/ 0 w 9598713"/>
              <a:gd name="connsiteY0" fmla="*/ 97716 h 586284"/>
              <a:gd name="connsiteX1" fmla="*/ 97716 w 9598713"/>
              <a:gd name="connsiteY1" fmla="*/ 0 h 586284"/>
              <a:gd name="connsiteX2" fmla="*/ 9500997 w 9598713"/>
              <a:gd name="connsiteY2" fmla="*/ 0 h 586284"/>
              <a:gd name="connsiteX3" fmla="*/ 9598713 w 9598713"/>
              <a:gd name="connsiteY3" fmla="*/ 97716 h 586284"/>
              <a:gd name="connsiteX4" fmla="*/ 9598713 w 9598713"/>
              <a:gd name="connsiteY4" fmla="*/ 488568 h 586284"/>
              <a:gd name="connsiteX5" fmla="*/ 9500997 w 9598713"/>
              <a:gd name="connsiteY5" fmla="*/ 586284 h 586284"/>
              <a:gd name="connsiteX6" fmla="*/ 97716 w 9598713"/>
              <a:gd name="connsiteY6" fmla="*/ 586284 h 586284"/>
              <a:gd name="connsiteX7" fmla="*/ 0 w 9598713"/>
              <a:gd name="connsiteY7" fmla="*/ 488568 h 586284"/>
              <a:gd name="connsiteX8" fmla="*/ 0 w 9598713"/>
              <a:gd name="connsiteY8" fmla="*/ 97716 h 5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8713" h="586284">
                <a:moveTo>
                  <a:pt x="0" y="97716"/>
                </a:moveTo>
                <a:cubicBezTo>
                  <a:pt x="0" y="43749"/>
                  <a:pt x="43749" y="0"/>
                  <a:pt x="97716" y="0"/>
                </a:cubicBezTo>
                <a:lnTo>
                  <a:pt x="9500997" y="0"/>
                </a:lnTo>
                <a:cubicBezTo>
                  <a:pt x="9554964" y="0"/>
                  <a:pt x="9598713" y="43749"/>
                  <a:pt x="9598713" y="97716"/>
                </a:cubicBezTo>
                <a:lnTo>
                  <a:pt x="9598713" y="488568"/>
                </a:lnTo>
                <a:cubicBezTo>
                  <a:pt x="9598713" y="542535"/>
                  <a:pt x="9554964" y="586284"/>
                  <a:pt x="9500997" y="586284"/>
                </a:cubicBezTo>
                <a:lnTo>
                  <a:pt x="97716" y="586284"/>
                </a:lnTo>
                <a:cubicBezTo>
                  <a:pt x="43749" y="586284"/>
                  <a:pt x="0" y="542535"/>
                  <a:pt x="0" y="488568"/>
                </a:cubicBezTo>
                <a:lnTo>
                  <a:pt x="0" y="977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50" tIns="28620" rIns="295350" bIns="28620" numCol="1" spcCol="1270" anchor="ctr" anchorCtr="0">
            <a:noAutofit/>
          </a:bodyPr>
          <a:lstStyle/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ca-ES" sz="1200" b="1" kern="1200" dirty="0" smtClean="0"/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b="1" kern="1200" dirty="0" smtClean="0"/>
              <a:t>Objectiu 2</a:t>
            </a:r>
            <a:r>
              <a:rPr lang="ca-ES" sz="1200" b="0" kern="1200" dirty="0" smtClean="0"/>
              <a:t>: Fomentar la 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pràctica regular </a:t>
            </a:r>
            <a:r>
              <a:rPr lang="ca-ES" sz="1200" b="0" kern="1200" dirty="0" smtClean="0"/>
              <a:t>d'activitats físiques i esportives i l'adquisició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d‘un estil de vida saludable</a:t>
            </a:r>
            <a:r>
              <a:rPr lang="ca-ES" sz="1200" b="1" kern="1200" dirty="0" smtClean="0"/>
              <a:t> </a:t>
            </a:r>
            <a:r>
              <a:rPr lang="ca-ES" sz="1200" b="0" kern="1200" dirty="0" smtClean="0"/>
              <a:t>que contribueixin a un millor benestar individual i col·lectiu.</a:t>
            </a:r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ca-ES" sz="12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1415481" y="3971961"/>
            <a:ext cx="10081120" cy="302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liure 11"/>
          <p:cNvSpPr/>
          <p:nvPr/>
        </p:nvSpPr>
        <p:spPr>
          <a:xfrm>
            <a:off x="1895417" y="3390238"/>
            <a:ext cx="9598713" cy="758842"/>
          </a:xfrm>
          <a:custGeom>
            <a:avLst/>
            <a:gdLst>
              <a:gd name="connsiteX0" fmla="*/ 0 w 9598713"/>
              <a:gd name="connsiteY0" fmla="*/ 126476 h 758842"/>
              <a:gd name="connsiteX1" fmla="*/ 126476 w 9598713"/>
              <a:gd name="connsiteY1" fmla="*/ 0 h 758842"/>
              <a:gd name="connsiteX2" fmla="*/ 9472237 w 9598713"/>
              <a:gd name="connsiteY2" fmla="*/ 0 h 758842"/>
              <a:gd name="connsiteX3" fmla="*/ 9598713 w 9598713"/>
              <a:gd name="connsiteY3" fmla="*/ 126476 h 758842"/>
              <a:gd name="connsiteX4" fmla="*/ 9598713 w 9598713"/>
              <a:gd name="connsiteY4" fmla="*/ 632366 h 758842"/>
              <a:gd name="connsiteX5" fmla="*/ 9472237 w 9598713"/>
              <a:gd name="connsiteY5" fmla="*/ 758842 h 758842"/>
              <a:gd name="connsiteX6" fmla="*/ 126476 w 9598713"/>
              <a:gd name="connsiteY6" fmla="*/ 758842 h 758842"/>
              <a:gd name="connsiteX7" fmla="*/ 0 w 9598713"/>
              <a:gd name="connsiteY7" fmla="*/ 632366 h 758842"/>
              <a:gd name="connsiteX8" fmla="*/ 0 w 9598713"/>
              <a:gd name="connsiteY8" fmla="*/ 126476 h 7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8713" h="758842">
                <a:moveTo>
                  <a:pt x="0" y="126476"/>
                </a:moveTo>
                <a:cubicBezTo>
                  <a:pt x="0" y="56625"/>
                  <a:pt x="56625" y="0"/>
                  <a:pt x="126476" y="0"/>
                </a:cubicBezTo>
                <a:lnTo>
                  <a:pt x="9472237" y="0"/>
                </a:lnTo>
                <a:cubicBezTo>
                  <a:pt x="9542088" y="0"/>
                  <a:pt x="9598713" y="56625"/>
                  <a:pt x="9598713" y="126476"/>
                </a:cubicBezTo>
                <a:lnTo>
                  <a:pt x="9598713" y="632366"/>
                </a:lnTo>
                <a:cubicBezTo>
                  <a:pt x="9598713" y="702217"/>
                  <a:pt x="9542088" y="758842"/>
                  <a:pt x="9472237" y="758842"/>
                </a:cubicBezTo>
                <a:lnTo>
                  <a:pt x="126476" y="758842"/>
                </a:lnTo>
                <a:cubicBezTo>
                  <a:pt x="56625" y="758842"/>
                  <a:pt x="0" y="702217"/>
                  <a:pt x="0" y="632366"/>
                </a:cubicBezTo>
                <a:lnTo>
                  <a:pt x="0" y="12647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3774" tIns="37044" rIns="303774" bIns="37044" numCol="1" spcCol="1270" anchor="ctr" anchorCtr="0">
            <a:noAutofit/>
          </a:bodyPr>
          <a:lstStyle/>
          <a:p>
            <a:pPr lvl="0" algn="l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b="1" kern="1200" dirty="0" smtClean="0"/>
              <a:t>Objectiu 3</a:t>
            </a:r>
            <a:r>
              <a:rPr lang="ca-ES" sz="1200" b="1" kern="1200" dirty="0" smtClean="0"/>
              <a:t>: </a:t>
            </a:r>
            <a:r>
              <a:rPr lang="es-ES" sz="1200" b="0" kern="1200" dirty="0" smtClean="0"/>
              <a:t>Potenciar la introducció progressiva de la </a:t>
            </a:r>
            <a:r>
              <a:rPr lang="es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pràctica variada </a:t>
            </a:r>
            <a:r>
              <a:rPr lang="es-ES" sz="1200" b="0" kern="1200" dirty="0" smtClean="0"/>
              <a:t>i poliesportiva en les etapes inicials, per tal </a:t>
            </a:r>
            <a:r>
              <a:rPr lang="ca-ES" sz="1200" b="0" kern="1200" dirty="0" smtClean="0"/>
              <a:t>d’establir una base sòlida per a futurs aprenentatges, i també la </a:t>
            </a:r>
            <a:r>
              <a:rPr lang="ca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pràctica adaptada als interessos </a:t>
            </a:r>
            <a:r>
              <a:rPr lang="ca-ES" sz="1200" b="0" kern="1200" dirty="0" smtClean="0"/>
              <a:t>de l’adolescència i la joventut, per tal d’afavorir la pràctica regular i evitar l’abandonament i el sedentarisme</a:t>
            </a:r>
            <a:r>
              <a:rPr lang="ca-ES" sz="1200" kern="1200" dirty="0" smtClean="0"/>
              <a:t>.</a:t>
            </a:r>
            <a:r>
              <a:rPr lang="ca-ES" sz="1200" b="1" kern="1200" dirty="0" smtClean="0"/>
              <a:t> </a:t>
            </a:r>
            <a:endParaRPr lang="ca-ES" sz="1200" kern="1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415481" y="4748326"/>
            <a:ext cx="10081120" cy="302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liure 13"/>
          <p:cNvSpPr/>
          <p:nvPr/>
        </p:nvSpPr>
        <p:spPr>
          <a:xfrm>
            <a:off x="1895417" y="4339161"/>
            <a:ext cx="9598713" cy="586284"/>
          </a:xfrm>
          <a:custGeom>
            <a:avLst/>
            <a:gdLst>
              <a:gd name="connsiteX0" fmla="*/ 0 w 9598713"/>
              <a:gd name="connsiteY0" fmla="*/ 97716 h 586284"/>
              <a:gd name="connsiteX1" fmla="*/ 97716 w 9598713"/>
              <a:gd name="connsiteY1" fmla="*/ 0 h 586284"/>
              <a:gd name="connsiteX2" fmla="*/ 9500997 w 9598713"/>
              <a:gd name="connsiteY2" fmla="*/ 0 h 586284"/>
              <a:gd name="connsiteX3" fmla="*/ 9598713 w 9598713"/>
              <a:gd name="connsiteY3" fmla="*/ 97716 h 586284"/>
              <a:gd name="connsiteX4" fmla="*/ 9598713 w 9598713"/>
              <a:gd name="connsiteY4" fmla="*/ 488568 h 586284"/>
              <a:gd name="connsiteX5" fmla="*/ 9500997 w 9598713"/>
              <a:gd name="connsiteY5" fmla="*/ 586284 h 586284"/>
              <a:gd name="connsiteX6" fmla="*/ 97716 w 9598713"/>
              <a:gd name="connsiteY6" fmla="*/ 586284 h 586284"/>
              <a:gd name="connsiteX7" fmla="*/ 0 w 9598713"/>
              <a:gd name="connsiteY7" fmla="*/ 488568 h 586284"/>
              <a:gd name="connsiteX8" fmla="*/ 0 w 9598713"/>
              <a:gd name="connsiteY8" fmla="*/ 97716 h 5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8713" h="586284">
                <a:moveTo>
                  <a:pt x="0" y="97716"/>
                </a:moveTo>
                <a:cubicBezTo>
                  <a:pt x="0" y="43749"/>
                  <a:pt x="43749" y="0"/>
                  <a:pt x="97716" y="0"/>
                </a:cubicBezTo>
                <a:lnTo>
                  <a:pt x="9500997" y="0"/>
                </a:lnTo>
                <a:cubicBezTo>
                  <a:pt x="9554964" y="0"/>
                  <a:pt x="9598713" y="43749"/>
                  <a:pt x="9598713" y="97716"/>
                </a:cubicBezTo>
                <a:lnTo>
                  <a:pt x="9598713" y="488568"/>
                </a:lnTo>
                <a:cubicBezTo>
                  <a:pt x="9598713" y="542535"/>
                  <a:pt x="9554964" y="586284"/>
                  <a:pt x="9500997" y="586284"/>
                </a:cubicBezTo>
                <a:lnTo>
                  <a:pt x="97716" y="586284"/>
                </a:lnTo>
                <a:cubicBezTo>
                  <a:pt x="43749" y="586284"/>
                  <a:pt x="0" y="542535"/>
                  <a:pt x="0" y="488568"/>
                </a:cubicBezTo>
                <a:lnTo>
                  <a:pt x="0" y="97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50" tIns="28620" rIns="295350" bIns="28620" numCol="1" spcCol="1270" anchor="ctr" anchorCtr="0">
            <a:noAutofit/>
          </a:bodyPr>
          <a:lstStyle/>
          <a:p>
            <a:pPr lvl="0" algn="l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b="1" kern="1200" dirty="0" smtClean="0"/>
              <a:t>Objectiu</a:t>
            </a:r>
            <a:r>
              <a:rPr lang="ca-ES" sz="1400" b="1" kern="1200" baseline="0" dirty="0" smtClean="0"/>
              <a:t> 4</a:t>
            </a:r>
            <a:r>
              <a:rPr lang="ca-ES" sz="1200" b="1" kern="1200" baseline="0" dirty="0" smtClean="0"/>
              <a:t>: </a:t>
            </a:r>
            <a:r>
              <a:rPr lang="es-ES" sz="1200" b="0" kern="1200" dirty="0" smtClean="0"/>
              <a:t>Contribuir mitjançant la pràctica esportiva a la </a:t>
            </a:r>
            <a:r>
              <a:rPr lang="es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 en valors </a:t>
            </a:r>
            <a:r>
              <a:rPr lang="es-ES" sz="1200" b="0" kern="1200" dirty="0" smtClean="0"/>
              <a:t>que afavoreixin el desenvolupament </a:t>
            </a:r>
            <a:r>
              <a:rPr lang="fr-FR" sz="1200" b="0" kern="1200" dirty="0" smtClean="0"/>
              <a:t>personal  i social dels infants, els adolescents i els joves</a:t>
            </a:r>
            <a:r>
              <a:rPr lang="fr-FR" sz="1200" b="1" kern="1200" dirty="0" smtClean="0"/>
              <a:t>.</a:t>
            </a:r>
            <a:endParaRPr lang="ca-ES" sz="1200" b="1" kern="1200" baseline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415481" y="5524691"/>
            <a:ext cx="10081120" cy="302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liure 15"/>
          <p:cNvSpPr/>
          <p:nvPr/>
        </p:nvSpPr>
        <p:spPr>
          <a:xfrm>
            <a:off x="1895417" y="5115526"/>
            <a:ext cx="9598713" cy="586284"/>
          </a:xfrm>
          <a:custGeom>
            <a:avLst/>
            <a:gdLst>
              <a:gd name="connsiteX0" fmla="*/ 0 w 9598713"/>
              <a:gd name="connsiteY0" fmla="*/ 97716 h 586284"/>
              <a:gd name="connsiteX1" fmla="*/ 97716 w 9598713"/>
              <a:gd name="connsiteY1" fmla="*/ 0 h 586284"/>
              <a:gd name="connsiteX2" fmla="*/ 9500997 w 9598713"/>
              <a:gd name="connsiteY2" fmla="*/ 0 h 586284"/>
              <a:gd name="connsiteX3" fmla="*/ 9598713 w 9598713"/>
              <a:gd name="connsiteY3" fmla="*/ 97716 h 586284"/>
              <a:gd name="connsiteX4" fmla="*/ 9598713 w 9598713"/>
              <a:gd name="connsiteY4" fmla="*/ 488568 h 586284"/>
              <a:gd name="connsiteX5" fmla="*/ 9500997 w 9598713"/>
              <a:gd name="connsiteY5" fmla="*/ 586284 h 586284"/>
              <a:gd name="connsiteX6" fmla="*/ 97716 w 9598713"/>
              <a:gd name="connsiteY6" fmla="*/ 586284 h 586284"/>
              <a:gd name="connsiteX7" fmla="*/ 0 w 9598713"/>
              <a:gd name="connsiteY7" fmla="*/ 488568 h 586284"/>
              <a:gd name="connsiteX8" fmla="*/ 0 w 9598713"/>
              <a:gd name="connsiteY8" fmla="*/ 97716 h 5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8713" h="586284">
                <a:moveTo>
                  <a:pt x="0" y="97716"/>
                </a:moveTo>
                <a:cubicBezTo>
                  <a:pt x="0" y="43749"/>
                  <a:pt x="43749" y="0"/>
                  <a:pt x="97716" y="0"/>
                </a:cubicBezTo>
                <a:lnTo>
                  <a:pt x="9500997" y="0"/>
                </a:lnTo>
                <a:cubicBezTo>
                  <a:pt x="9554964" y="0"/>
                  <a:pt x="9598713" y="43749"/>
                  <a:pt x="9598713" y="97716"/>
                </a:cubicBezTo>
                <a:lnTo>
                  <a:pt x="9598713" y="488568"/>
                </a:lnTo>
                <a:cubicBezTo>
                  <a:pt x="9598713" y="542535"/>
                  <a:pt x="9554964" y="586284"/>
                  <a:pt x="9500997" y="586284"/>
                </a:cubicBezTo>
                <a:lnTo>
                  <a:pt x="97716" y="586284"/>
                </a:lnTo>
                <a:cubicBezTo>
                  <a:pt x="43749" y="586284"/>
                  <a:pt x="0" y="542535"/>
                  <a:pt x="0" y="488568"/>
                </a:cubicBezTo>
                <a:lnTo>
                  <a:pt x="0" y="9771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50" tIns="28620" rIns="295350" bIns="28620" numCol="1" spcCol="1270" anchor="ctr" anchorCtr="0">
            <a:noAutofit/>
          </a:bodyPr>
          <a:lstStyle/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ca-ES" sz="1200" b="1" kern="1200" dirty="0" smtClean="0"/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400" b="1" kern="1200" dirty="0" smtClean="0"/>
              <a:t>Objectiu 5:</a:t>
            </a:r>
            <a:r>
              <a:rPr lang="ca-ES" sz="1200" b="1" kern="1200" dirty="0" smtClean="0"/>
              <a:t> </a:t>
            </a:r>
            <a:r>
              <a:rPr lang="es-ES" sz="1200" b="0" kern="1200" dirty="0" smtClean="0"/>
              <a:t>Potenciar la </a:t>
            </a:r>
            <a:r>
              <a:rPr lang="es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 integradora </a:t>
            </a:r>
            <a:r>
              <a:rPr lang="es-ES" sz="1200" b="0" kern="1200" dirty="0" smtClean="0"/>
              <a:t>i de </a:t>
            </a:r>
            <a:r>
              <a:rPr lang="es-E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cohesió social </a:t>
            </a:r>
            <a:r>
              <a:rPr lang="es-ES" sz="1200" b="0" kern="1200" dirty="0" smtClean="0"/>
              <a:t>de l'esport escolar</a:t>
            </a:r>
            <a:endParaRPr lang="ca-ES" sz="1200" b="0" kern="1200" dirty="0" smtClean="0"/>
          </a:p>
          <a:p>
            <a:pPr lvl="0" algn="l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200" b="1" kern="1200" dirty="0" smtClean="0"/>
              <a:t> </a:t>
            </a:r>
            <a:endParaRPr lang="ca-ES" sz="1200" b="1" kern="1200" dirty="0"/>
          </a:p>
        </p:txBody>
      </p:sp>
      <p:sp>
        <p:nvSpPr>
          <p:cNvPr id="4" name="Rectangle 3"/>
          <p:cNvSpPr/>
          <p:nvPr/>
        </p:nvSpPr>
        <p:spPr>
          <a:xfrm rot="16738607">
            <a:off x="-936163" y="3351862"/>
            <a:ext cx="357903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a-ES" sz="2800" b="1" dirty="0">
                <a:ln w="3175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Objectius del </a:t>
            </a:r>
            <a:r>
              <a:rPr lang="ca-ES" sz="2800" b="1" dirty="0" smtClean="0">
                <a:ln w="3175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PCEE</a:t>
            </a:r>
            <a:endParaRPr lang="ca-ES" sz="2800" b="1" dirty="0">
              <a:ln w="3175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8" name="Agrupa 17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19" name="Imatge 1" descr="C:\Laura\Seguretat\GENCAT.BMP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437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9787829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 </a:t>
            </a:r>
            <a:r>
              <a:rPr lang="ca-ES" sz="2400" b="1" dirty="0">
                <a:solidFill>
                  <a:srgbClr val="C00000"/>
                </a:solidFill>
                <a:latin typeface="Arial" charset="0"/>
              </a:rPr>
              <a:t>Relació PCEE – PEE 0-20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8841542" y="2780928"/>
            <a:ext cx="247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825765" y="2313097"/>
          <a:ext cx="365470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QuadreDeText 10"/>
          <p:cNvSpPr txBox="1"/>
          <p:nvPr/>
        </p:nvSpPr>
        <p:spPr>
          <a:xfrm rot="18924082">
            <a:off x="600062" y="1835866"/>
            <a:ext cx="1901036" cy="467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</a:t>
            </a:r>
            <a:endParaRPr lang="ca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QuadreDeText 11"/>
          <p:cNvSpPr txBox="1"/>
          <p:nvPr/>
        </p:nvSpPr>
        <p:spPr>
          <a:xfrm rot="17801198">
            <a:off x="3363815" y="4048356"/>
            <a:ext cx="23605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/>
                <a:solidFill>
                  <a:schemeClr val="accent3"/>
                </a:solidFill>
              </a:rPr>
              <a:t>COHESIÓ SOCIAL</a:t>
            </a:r>
            <a:endParaRPr lang="ca-ES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7772100" y="1501162"/>
          <a:ext cx="3852341" cy="364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Fletxa dreta 15"/>
          <p:cNvSpPr/>
          <p:nvPr/>
        </p:nvSpPr>
        <p:spPr>
          <a:xfrm>
            <a:off x="5552798" y="2954548"/>
            <a:ext cx="2088231" cy="13681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5702143" y="3453959"/>
            <a:ext cx="159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FA POSSIBLE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23" name="QuadreDeText 22"/>
          <p:cNvSpPr txBox="1"/>
          <p:nvPr/>
        </p:nvSpPr>
        <p:spPr>
          <a:xfrm rot="2198189">
            <a:off x="3228957" y="1626378"/>
            <a:ext cx="22156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sz="1600" b="1" dirty="0" smtClean="0">
                <a:ln/>
                <a:solidFill>
                  <a:srgbClr val="FF00FF"/>
                </a:solidFill>
              </a:rPr>
              <a:t>FOMENT DE LA PRÀCTICA REGULAR DE L’ACTIVITAT FÍSICA I ESPORTIVA</a:t>
            </a:r>
            <a:endParaRPr lang="ca-ES" sz="1600" b="1" dirty="0">
              <a:ln/>
              <a:solidFill>
                <a:srgbClr val="FF00FF"/>
              </a:solidFill>
            </a:endParaRPr>
          </a:p>
        </p:txBody>
      </p:sp>
      <p:sp>
        <p:nvSpPr>
          <p:cNvPr id="25" name="QuadreDeText 24"/>
          <p:cNvSpPr txBox="1"/>
          <p:nvPr/>
        </p:nvSpPr>
        <p:spPr>
          <a:xfrm rot="4104889">
            <a:off x="-219011" y="3923750"/>
            <a:ext cx="197748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VALORS</a:t>
            </a:r>
            <a:endParaRPr lang="ca-ES" sz="2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1462569" y="5392803"/>
            <a:ext cx="2360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b="1" dirty="0" smtClean="0">
                <a:ln/>
                <a:solidFill>
                  <a:srgbClr val="F5801F"/>
                </a:solidFill>
              </a:rPr>
              <a:t>ESTILS DE VIDA SALUDABLE</a:t>
            </a:r>
            <a:endParaRPr lang="ca-ES" b="1" dirty="0">
              <a:ln/>
              <a:solidFill>
                <a:srgbClr val="F5801F"/>
              </a:solidFill>
            </a:endParaRPr>
          </a:p>
        </p:txBody>
      </p:sp>
      <p:grpSp>
        <p:nvGrpSpPr>
          <p:cNvPr id="18" name="Agrupa 17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19" name="Imatge 1" descr="C:\Laura\Seguretat\GENCAT.BMP"/>
            <p:cNvPicPr>
              <a:picLocks noChangeAspect="1" noChangeArrowheads="1"/>
            </p:cNvPicPr>
            <p:nvPr/>
          </p:nvPicPr>
          <p:blipFill>
            <a:blip r:embed="rId15" r:link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5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Graphic spid="14" grpId="0">
        <p:bldAsOne/>
      </p:bldGraphic>
      <p:bldP spid="16" grpId="0" animBg="1"/>
      <p:bldP spid="23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6121401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6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ítol 1"/>
          <p:cNvSpPr txBox="1">
            <a:spLocks/>
          </p:cNvSpPr>
          <p:nvPr/>
        </p:nvSpPr>
        <p:spPr bwMode="auto">
          <a:xfrm>
            <a:off x="628651" y="549276"/>
            <a:ext cx="9787829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sz="2400" b="1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ca-ES" sz="2400" b="1" dirty="0" smtClean="0">
                <a:solidFill>
                  <a:srgbClr val="C00000"/>
                </a:solidFill>
                <a:latin typeface="Arial" charset="0"/>
              </a:rPr>
              <a:t>Objectius comuns entre PEE 0-20 i PCEE</a:t>
            </a:r>
            <a:endParaRPr lang="ca-E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8841542" y="2780928"/>
            <a:ext cx="247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839415" y="1844824"/>
            <a:ext cx="3096345" cy="15081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a-ES" sz="2000" b="1" dirty="0"/>
              <a:t>Objectiu 2:</a:t>
            </a:r>
          </a:p>
          <a:p>
            <a:pPr lvl="0" algn="ctr"/>
            <a:r>
              <a:rPr lang="ca-ES" dirty="0"/>
              <a:t>Potenciar l’educació en valors i el compromís cívic dels alumnes en un marc de convivència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864271" y="4149080"/>
            <a:ext cx="3071490" cy="1231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a-ES" sz="2000" b="1" dirty="0"/>
              <a:t>Objectiu 5:</a:t>
            </a:r>
          </a:p>
          <a:p>
            <a:pPr lvl="0" algn="ctr"/>
            <a:r>
              <a:rPr lang="ca-ES" dirty="0"/>
              <a:t> Potenciar </a:t>
            </a:r>
            <a:r>
              <a:rPr lang="ca-ES" dirty="0" smtClean="0"/>
              <a:t>els estils de vida  saludable </a:t>
            </a:r>
            <a:r>
              <a:rPr lang="ca-ES" dirty="0"/>
              <a:t>i fomentar l’activitat </a:t>
            </a:r>
            <a:r>
              <a:rPr lang="ca-ES" dirty="0" smtClean="0"/>
              <a:t>física i esportiva</a:t>
            </a:r>
            <a:endParaRPr lang="ca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1127449" y="1259996"/>
            <a:ext cx="23291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OBJECTIUS  PEE 0-20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464154" y="1231883"/>
            <a:ext cx="338482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a-ES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OBJECTIUS PCEE</a:t>
            </a:r>
            <a:endParaRPr lang="ca-ES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335971" y="1675547"/>
            <a:ext cx="5304996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Objectiu 1</a:t>
            </a:r>
            <a:r>
              <a:rPr lang="ca-ES" dirty="0" smtClean="0"/>
              <a:t>: participació en activitats físicoesportives amb incidència especial en col·lectius específics </a:t>
            </a:r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6362844" y="2518680"/>
            <a:ext cx="5278124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Objectiu 2</a:t>
            </a:r>
            <a:r>
              <a:rPr lang="ca-ES" dirty="0" smtClean="0"/>
              <a:t>: pràctica regular activitats físicoesportives i adquisició d’estils de vida saludable</a:t>
            </a:r>
            <a:endParaRPr lang="ca-ES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6335972" y="3352930"/>
            <a:ext cx="530499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Objectiu 3</a:t>
            </a:r>
            <a:r>
              <a:rPr lang="ca-ES" dirty="0" smtClean="0"/>
              <a:t>: Afavorir la pràctica regular de l’esport per evitar el sedentarisme</a:t>
            </a:r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6362844" y="4188904"/>
            <a:ext cx="5278124" cy="64633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Objectiu 4</a:t>
            </a:r>
            <a:r>
              <a:rPr lang="ca-ES" dirty="0" smtClean="0"/>
              <a:t>: Formació de valors per a millor desenvolupament personal i social </a:t>
            </a:r>
            <a:endParaRPr lang="ca-ES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6362844" y="4950550"/>
            <a:ext cx="5278124" cy="646331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Objectiu 5</a:t>
            </a:r>
            <a:r>
              <a:rPr lang="ca-ES" dirty="0" smtClean="0"/>
              <a:t>: Potenciar la funció integradora i de cohesió social de l’esport escolar</a:t>
            </a:r>
            <a:endParaRPr lang="ca-ES" dirty="0"/>
          </a:p>
        </p:txBody>
      </p:sp>
      <p:cxnSp>
        <p:nvCxnSpPr>
          <p:cNvPr id="12" name="Connector corbat 11"/>
          <p:cNvCxnSpPr>
            <a:stCxn id="5" idx="3"/>
          </p:cNvCxnSpPr>
          <p:nvPr/>
        </p:nvCxnSpPr>
        <p:spPr>
          <a:xfrm flipV="1">
            <a:off x="3935760" y="1844825"/>
            <a:ext cx="2400213" cy="754052"/>
          </a:xfrm>
          <a:prstGeom prst="curvedConnector3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corbat 18"/>
          <p:cNvCxnSpPr>
            <a:stCxn id="5" idx="3"/>
          </p:cNvCxnSpPr>
          <p:nvPr/>
        </p:nvCxnSpPr>
        <p:spPr>
          <a:xfrm>
            <a:off x="3935760" y="2598877"/>
            <a:ext cx="2400213" cy="1766228"/>
          </a:xfrm>
          <a:prstGeom prst="curved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or corbat 20"/>
          <p:cNvCxnSpPr>
            <a:stCxn id="5" idx="3"/>
            <a:endCxn id="18" idx="1"/>
          </p:cNvCxnSpPr>
          <p:nvPr/>
        </p:nvCxnSpPr>
        <p:spPr>
          <a:xfrm>
            <a:off x="3935760" y="2598877"/>
            <a:ext cx="2427084" cy="2674839"/>
          </a:xfrm>
          <a:prstGeom prst="curvedConnector3">
            <a:avLst/>
          </a:prstGeom>
          <a:ln w="190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or corbat 22"/>
          <p:cNvCxnSpPr>
            <a:stCxn id="6" idx="3"/>
          </p:cNvCxnSpPr>
          <p:nvPr/>
        </p:nvCxnSpPr>
        <p:spPr>
          <a:xfrm flipV="1">
            <a:off x="3935761" y="2780931"/>
            <a:ext cx="2400212" cy="1983702"/>
          </a:xfrm>
          <a:prstGeom prst="curved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nector corbat 24"/>
          <p:cNvCxnSpPr>
            <a:stCxn id="6" idx="3"/>
            <a:endCxn id="16" idx="1"/>
          </p:cNvCxnSpPr>
          <p:nvPr/>
        </p:nvCxnSpPr>
        <p:spPr>
          <a:xfrm flipV="1">
            <a:off x="3935761" y="3676096"/>
            <a:ext cx="2400211" cy="1088537"/>
          </a:xfrm>
          <a:prstGeom prst="curvedConnector3">
            <a:avLst/>
          </a:prstGeom>
          <a:ln w="19050"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2" name="Agrupa 21"/>
          <p:cNvGrpSpPr/>
          <p:nvPr/>
        </p:nvGrpSpPr>
        <p:grpSpPr>
          <a:xfrm>
            <a:off x="8171923" y="5998876"/>
            <a:ext cx="2969519" cy="584775"/>
            <a:chOff x="8171921" y="5998874"/>
            <a:chExt cx="2969520" cy="584775"/>
          </a:xfrm>
        </p:grpSpPr>
        <p:pic>
          <p:nvPicPr>
            <p:cNvPr id="24" name="Imatge 1" descr="C:\Laura\Seguretat\GENCAT.BMP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1" y="6121400"/>
              <a:ext cx="300342" cy="33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472263" y="5998874"/>
              <a:ext cx="26691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tabLst>
                  <a:tab pos="2636838" algn="ctr"/>
                  <a:tab pos="5273675" algn="r"/>
                </a:tabLst>
              </a:pPr>
              <a:r>
                <a:rPr lang="ca-ES" altLang="ca-ES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itchFamily="18" charset="0"/>
                  <a:cs typeface="Arial" pitchFamily="34" charset="0"/>
                </a:rPr>
                <a:t>Generalitat de Catalunya</a:t>
              </a:r>
              <a:endParaRPr lang="ca-ES" altLang="ca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tabLst>
                  <a:tab pos="2636838" algn="ctr"/>
                  <a:tab pos="5273675" algn="r"/>
                </a:tabLst>
              </a:pPr>
              <a:r>
                <a:rPr lang="ca-ES" altLang="ca-ES" sz="16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 d’Educació</a:t>
              </a:r>
              <a:endParaRPr lang="ca-ES" altLang="ca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81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4. Situació actual PCEE: curs </a:t>
            </a:r>
            <a:r>
              <a:rPr lang="ca-ES" dirty="0" smtClean="0">
                <a:latin typeface="Arial" charset="0"/>
                <a:cs typeface="Arial" charset="0"/>
              </a:rPr>
              <a:t>2018-19</a:t>
            </a:r>
            <a:endParaRPr lang="ca-ES" sz="1400" dirty="0">
              <a:latin typeface="Arial" charset="0"/>
              <a:cs typeface="Arial" charset="0"/>
            </a:endParaRPr>
          </a:p>
        </p:txBody>
      </p:sp>
      <p:pic>
        <p:nvPicPr>
          <p:cNvPr id="13315" name="0 Imagen" descr="Descripció: ccesport_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299879"/>
            <a:ext cx="275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578767" y="3885061"/>
            <a:ext cx="4701809" cy="211707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1" dirty="0"/>
              <a:t>Curs </a:t>
            </a:r>
            <a:r>
              <a:rPr lang="es-ES" sz="2000" b="1" dirty="0" smtClean="0"/>
              <a:t>2018/19</a:t>
            </a:r>
            <a:endParaRPr lang="es-ES" sz="2000" b="1" dirty="0"/>
          </a:p>
          <a:p>
            <a:pPr lvl="1">
              <a:defRPr/>
            </a:pPr>
            <a:r>
              <a:rPr lang="ca-ES" sz="1800" b="1" dirty="0" smtClean="0">
                <a:solidFill>
                  <a:schemeClr val="tx2">
                    <a:lumMod val="75000"/>
                  </a:schemeClr>
                </a:solidFill>
              </a:rPr>
              <a:t>980</a:t>
            </a:r>
            <a:r>
              <a:rPr lang="ca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Centres de PCEE a Catalunya.</a:t>
            </a:r>
          </a:p>
          <a:p>
            <a:pPr lvl="1">
              <a:defRPr/>
            </a:pP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B1-B2:  </a:t>
            </a:r>
            <a:r>
              <a:rPr lang="ca-ES" b="1" dirty="0" smtClean="0">
                <a:solidFill>
                  <a:schemeClr val="tx2">
                    <a:lumMod val="75000"/>
                  </a:schemeClr>
                </a:solidFill>
              </a:rPr>
              <a:t>558</a:t>
            </a:r>
            <a:r>
              <a:rPr lang="ca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Centres de PCEE</a:t>
            </a:r>
            <a:r>
              <a:rPr lang="ca-ES" dirty="0">
                <a:solidFill>
                  <a:srgbClr val="FF0000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ca-ES" dirty="0" smtClean="0"/>
              <a:t>centres </a:t>
            </a:r>
            <a:r>
              <a:rPr lang="ca-ES" dirty="0"/>
              <a:t>de secundària públics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ca-ES" dirty="0"/>
              <a:t>centres de primària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ca-ES" dirty="0"/>
              <a:t> ZER 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ca-ES" dirty="0"/>
              <a:t>centres concertats</a:t>
            </a:r>
          </a:p>
          <a:p>
            <a:pPr marL="914400" lvl="2" indent="0">
              <a:buNone/>
              <a:defRPr/>
            </a:pPr>
            <a:endParaRPr lang="ca-ES" dirty="0"/>
          </a:p>
        </p:txBody>
      </p:sp>
      <p:sp>
        <p:nvSpPr>
          <p:cNvPr id="13318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76250" y="1198381"/>
            <a:ext cx="11430000" cy="428039"/>
          </a:xfrm>
        </p:spPr>
        <p:txBody>
          <a:bodyPr/>
          <a:lstStyle/>
          <a:p>
            <a:r>
              <a:rPr lang="es-ES" dirty="0">
                <a:latin typeface="Arial" charset="0"/>
                <a:cs typeface="Arial" charset="0"/>
              </a:rPr>
              <a:t>Centres participants al PCEE a la provincia de Barcelona</a:t>
            </a:r>
          </a:p>
          <a:p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D0CD2-3001-43A2-B075-1912DE96C365}"/>
              </a:ext>
            </a:extLst>
          </p:cNvPr>
          <p:cNvSpPr txBox="1"/>
          <p:nvPr/>
        </p:nvSpPr>
        <p:spPr>
          <a:xfrm>
            <a:off x="982005" y="2600541"/>
            <a:ext cx="3047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402960-EDD0-492D-BF59-4169C78531DC}"/>
              </a:ext>
            </a:extLst>
          </p:cNvPr>
          <p:cNvSpPr txBox="1"/>
          <p:nvPr/>
        </p:nvSpPr>
        <p:spPr>
          <a:xfrm>
            <a:off x="3897434" y="5297199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39A979-6313-4D5F-9CFE-DCF575EA5543}"/>
              </a:ext>
            </a:extLst>
          </p:cNvPr>
          <p:cNvSpPr txBox="1"/>
          <p:nvPr/>
        </p:nvSpPr>
        <p:spPr>
          <a:xfrm>
            <a:off x="2495600" y="3140968"/>
            <a:ext cx="360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A44289-8A58-4AD6-A762-5BBAD6A214E2}"/>
              </a:ext>
            </a:extLst>
          </p:cNvPr>
          <p:cNvSpPr txBox="1"/>
          <p:nvPr/>
        </p:nvSpPr>
        <p:spPr>
          <a:xfrm>
            <a:off x="4555806" y="4615288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E96CEE-E805-4C8F-B13C-0234EB0E8610}"/>
              </a:ext>
            </a:extLst>
          </p:cNvPr>
          <p:cNvSpPr txBox="1"/>
          <p:nvPr/>
        </p:nvSpPr>
        <p:spPr>
          <a:xfrm>
            <a:off x="5500076" y="4869160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59BB1D-8D86-40D0-97BF-EA670AC5E13C}"/>
              </a:ext>
            </a:extLst>
          </p:cNvPr>
          <p:cNvSpPr txBox="1"/>
          <p:nvPr/>
        </p:nvSpPr>
        <p:spPr>
          <a:xfrm>
            <a:off x="5017665" y="3135483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0126C5-B528-410C-A758-9900239992BC}"/>
              </a:ext>
            </a:extLst>
          </p:cNvPr>
          <p:cNvSpPr txBox="1"/>
          <p:nvPr/>
        </p:nvSpPr>
        <p:spPr>
          <a:xfrm flipH="1">
            <a:off x="3647728" y="3592674"/>
            <a:ext cx="6967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C92856-4313-4A43-9C26-E5E0858E46E0}"/>
              </a:ext>
            </a:extLst>
          </p:cNvPr>
          <p:cNvSpPr txBox="1"/>
          <p:nvPr/>
        </p:nvSpPr>
        <p:spPr>
          <a:xfrm>
            <a:off x="4511824" y="3977544"/>
            <a:ext cx="405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95FB5E-69AC-47D4-A1C1-13C76CB937FB}"/>
              </a:ext>
            </a:extLst>
          </p:cNvPr>
          <p:cNvSpPr/>
          <p:nvPr/>
        </p:nvSpPr>
        <p:spPr>
          <a:xfrm>
            <a:off x="263352" y="4725144"/>
            <a:ext cx="2016224" cy="15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9E55CB0-80E8-4DB8-9FB4-A7434951F4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198381"/>
            <a:ext cx="2736304" cy="2518651"/>
          </a:xfrm>
          <a:ln>
            <a:gradFill flip="none" rotWithShape="1">
              <a:gsLst>
                <a:gs pos="0">
                  <a:srgbClr val="FDCFBB"/>
                </a:gs>
                <a:gs pos="22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lin ang="2700000" scaled="1"/>
              <a:tileRect/>
            </a:gradFill>
          </a:ln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80A58C2-CF80-4198-9520-0857163B6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94796"/>
              </p:ext>
            </p:extLst>
          </p:nvPr>
        </p:nvGraphicFramePr>
        <p:xfrm>
          <a:off x="767407" y="1844825"/>
          <a:ext cx="5137770" cy="4319617"/>
        </p:xfrm>
        <a:graphic>
          <a:graphicData uri="http://schemas.openxmlformats.org/drawingml/2006/table">
            <a:tbl>
              <a:tblPr/>
              <a:tblGrid>
                <a:gridCol w="2172092">
                  <a:extLst>
                    <a:ext uri="{9D8B030D-6E8A-4147-A177-3AD203B41FA5}">
                      <a16:colId xmlns:a16="http://schemas.microsoft.com/office/drawing/2014/main" val="4289634250"/>
                    </a:ext>
                  </a:extLst>
                </a:gridCol>
                <a:gridCol w="1482839">
                  <a:extLst>
                    <a:ext uri="{9D8B030D-6E8A-4147-A177-3AD203B41FA5}">
                      <a16:colId xmlns:a16="http://schemas.microsoft.com/office/drawing/2014/main" val="1826907192"/>
                    </a:ext>
                  </a:extLst>
                </a:gridCol>
                <a:gridCol w="1482839">
                  <a:extLst>
                    <a:ext uri="{9D8B030D-6E8A-4147-A177-3AD203B41FA5}">
                      <a16:colId xmlns:a16="http://schemas.microsoft.com/office/drawing/2014/main" val="3748143905"/>
                    </a:ext>
                  </a:extLst>
                </a:gridCol>
              </a:tblGrid>
              <a:tr h="1003246"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CENTRES PCEE</a:t>
                      </a:r>
                    </a:p>
                  </a:txBody>
                  <a:tcPr marL="5885" marR="5885" marT="5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CENTRES AMB AJUT </a:t>
                      </a:r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7471"/>
                  </a:ext>
                </a:extLst>
              </a:tr>
              <a:tr h="2864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s-E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3675"/>
                  </a:ext>
                </a:extLst>
              </a:tr>
              <a:tr h="3664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Baix Llobregat</a:t>
                      </a:r>
                    </a:p>
                  </a:txBody>
                  <a:tcPr marL="5885" marR="52963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116622"/>
                  </a:ext>
                </a:extLst>
              </a:tr>
              <a:tr h="5046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Barcelona-Comarques</a:t>
                      </a:r>
                    </a:p>
                  </a:txBody>
                  <a:tcPr marL="5885" marR="52963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58031"/>
                  </a:ext>
                </a:extLst>
              </a:tr>
              <a:tr h="511474">
                <a:tc>
                  <a:txBody>
                    <a:bodyPr/>
                    <a:lstStyle/>
                    <a:p>
                      <a:pPr algn="ctr" fontAlgn="b"/>
                      <a:r>
                        <a:rPr lang="ca-E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Consorci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d'Educació de Barcelona</a:t>
                      </a:r>
                    </a:p>
                  </a:txBody>
                  <a:tcPr marL="5885" marR="52963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47605"/>
                  </a:ext>
                </a:extLst>
              </a:tr>
              <a:tr h="2553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B2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s-E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s-E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53806"/>
                  </a:ext>
                </a:extLst>
              </a:tr>
              <a:tr h="2553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Catalunya Central</a:t>
                      </a:r>
                    </a:p>
                  </a:txBody>
                  <a:tcPr marL="5885" marR="52963" marT="5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24742"/>
                  </a:ext>
                </a:extLst>
              </a:tr>
              <a:tr h="3925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Maresme-Vallès Oriental</a:t>
                      </a:r>
                    </a:p>
                  </a:txBody>
                  <a:tcPr marL="5885" marR="52963" marT="5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86387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Vallès Occidental</a:t>
                      </a:r>
                    </a:p>
                  </a:txBody>
                  <a:tcPr marL="5885" marR="52963" marT="5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ES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3284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general B1 i B2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s-E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es-E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6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1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ol 1"/>
          <p:cNvSpPr>
            <a:spLocks noGrp="1"/>
          </p:cNvSpPr>
          <p:nvPr>
            <p:ph type="title"/>
          </p:nvPr>
        </p:nvSpPr>
        <p:spPr>
          <a:xfrm>
            <a:off x="590550" y="549275"/>
            <a:ext cx="11428413" cy="506413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4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es-ES" dirty="0">
                <a:latin typeface="Arial" charset="0"/>
                <a:cs typeface="Arial" charset="0"/>
              </a:rPr>
              <a:t>Situació </a:t>
            </a:r>
            <a:r>
              <a:rPr lang="es-ES" dirty="0" smtClean="0">
                <a:latin typeface="Arial" charset="0"/>
                <a:cs typeface="Arial" charset="0"/>
              </a:rPr>
              <a:t>actual PCEE: </a:t>
            </a:r>
            <a:r>
              <a:rPr lang="es-ES" dirty="0" err="1" smtClean="0">
                <a:latin typeface="Arial" charset="0"/>
                <a:cs typeface="Arial" charset="0"/>
              </a:rPr>
              <a:t>ajuts</a:t>
            </a:r>
            <a:r>
              <a:rPr lang="es-ES" dirty="0" smtClean="0">
                <a:latin typeface="Arial" charset="0"/>
                <a:cs typeface="Arial" charset="0"/>
              </a:rPr>
              <a:t> </a:t>
            </a:r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14340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77838" y="1124744"/>
            <a:ext cx="11430000" cy="428625"/>
          </a:xfrm>
        </p:spPr>
        <p:txBody>
          <a:bodyPr/>
          <a:lstStyle/>
          <a:p>
            <a:r>
              <a:rPr lang="es-ES" dirty="0" err="1">
                <a:latin typeface="Arial" charset="0"/>
                <a:cs typeface="Arial" charset="0"/>
              </a:rPr>
              <a:t>Ajuts</a:t>
            </a:r>
            <a:r>
              <a:rPr lang="es-ES" dirty="0">
                <a:latin typeface="Arial" charset="0"/>
                <a:cs typeface="Arial" charset="0"/>
              </a:rPr>
              <a:t> </a:t>
            </a:r>
            <a:r>
              <a:rPr lang="es-ES" dirty="0" err="1">
                <a:latin typeface="Arial" charset="0"/>
                <a:cs typeface="Arial" charset="0"/>
              </a:rPr>
              <a:t>econòmics</a:t>
            </a:r>
            <a:r>
              <a:rPr lang="es-ES" dirty="0">
                <a:latin typeface="Arial" charset="0"/>
                <a:cs typeface="Arial" charset="0"/>
              </a:rPr>
              <a:t> del PCEE </a:t>
            </a:r>
            <a:r>
              <a:rPr lang="es-ES" err="1">
                <a:latin typeface="Arial" charset="0"/>
                <a:cs typeface="Arial" charset="0"/>
              </a:rPr>
              <a:t>pels</a:t>
            </a:r>
            <a:r>
              <a:rPr lang="es-ES">
                <a:latin typeface="Arial" charset="0"/>
                <a:cs typeface="Arial" charset="0"/>
              </a:rPr>
              <a:t> </a:t>
            </a:r>
            <a:r>
              <a:rPr lang="es-ES" smtClean="0">
                <a:latin typeface="Arial" charset="0"/>
                <a:cs typeface="Arial" charset="0"/>
              </a:rPr>
              <a:t>centres educatius</a:t>
            </a:r>
            <a:endParaRPr lang="ca-ES" dirty="0">
              <a:latin typeface="Arial" charset="0"/>
              <a:cs typeface="Arial" charset="0"/>
            </a:endParaRPr>
          </a:p>
        </p:txBody>
      </p:sp>
      <p:pic>
        <p:nvPicPr>
          <p:cNvPr id="6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idor de contingut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0137069"/>
              </p:ext>
            </p:extLst>
          </p:nvPr>
        </p:nvGraphicFramePr>
        <p:xfrm>
          <a:off x="321568" y="1772816"/>
          <a:ext cx="11586270" cy="395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11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6250" y="1297264"/>
            <a:ext cx="9652198" cy="2088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sz="1600" dirty="0" smtClean="0">
                <a:latin typeface="Arial" charset="0"/>
                <a:cs typeface="Arial" charset="0"/>
              </a:rPr>
              <a:t>Trobada </a:t>
            </a:r>
            <a:r>
              <a:rPr lang="ca-ES" sz="1600" dirty="0">
                <a:latin typeface="Arial" charset="0"/>
                <a:cs typeface="Arial" charset="0"/>
              </a:rPr>
              <a:t>anual de coordinadors/es del PCEE</a:t>
            </a:r>
            <a:endParaRPr lang="es-ES" altLang="ja-JP" sz="1600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a-ES" sz="1600" b="0" dirty="0">
                <a:latin typeface="Arial" charset="0"/>
                <a:cs typeface="Arial" charset="0"/>
              </a:rPr>
              <a:t>Es fa cada curs adreçat a coordinadors/es i altre professorat interessat.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a-ES" sz="1600" b="0" dirty="0">
                <a:latin typeface="Arial" charset="0"/>
                <a:cs typeface="Arial" charset="0"/>
              </a:rPr>
              <a:t>Activitats </a:t>
            </a:r>
            <a:r>
              <a:rPr lang="ca-ES" sz="1600" b="0" dirty="0" smtClean="0">
                <a:latin typeface="Arial" charset="0"/>
                <a:cs typeface="Arial" charset="0"/>
              </a:rPr>
              <a:t>teòric-pràctiques </a:t>
            </a:r>
            <a:r>
              <a:rPr lang="ca-ES" sz="1600" b="0" dirty="0">
                <a:latin typeface="Arial" charset="0"/>
                <a:cs typeface="Arial" charset="0"/>
              </a:rPr>
              <a:t>relacionades amb l’activitat </a:t>
            </a:r>
            <a:r>
              <a:rPr lang="ca-ES" sz="1600" b="0" dirty="0" smtClean="0">
                <a:latin typeface="Arial" charset="0"/>
                <a:cs typeface="Arial" charset="0"/>
              </a:rPr>
              <a:t>física i amb la possible oferta d’activitats extra-escolars</a:t>
            </a:r>
            <a:endParaRPr lang="ca-ES" sz="1600" b="0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a-ES" sz="1600" b="0" dirty="0">
                <a:latin typeface="Arial" charset="0"/>
                <a:cs typeface="Arial" charset="0"/>
              </a:rPr>
              <a:t>Reconegut pel Departament </a:t>
            </a:r>
            <a:r>
              <a:rPr lang="ca-ES" sz="1600" b="0" dirty="0" smtClean="0">
                <a:latin typeface="Arial" charset="0"/>
                <a:cs typeface="Arial" charset="0"/>
              </a:rPr>
              <a:t>d’Educació </a:t>
            </a:r>
            <a:r>
              <a:rPr lang="ca-ES" sz="1600" b="0" dirty="0">
                <a:latin typeface="Arial" charset="0"/>
                <a:cs typeface="Arial" charset="0"/>
              </a:rPr>
              <a:t>amb 20h de formació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a-ES" sz="1600" b="0" dirty="0">
                <a:latin typeface="Arial" charset="0"/>
                <a:cs typeface="Arial" charset="0"/>
              </a:rPr>
              <a:t>Trobada entre </a:t>
            </a:r>
            <a:r>
              <a:rPr lang="ca-ES" sz="1600" b="0" dirty="0" smtClean="0">
                <a:latin typeface="Arial" charset="0"/>
                <a:cs typeface="Arial" charset="0"/>
              </a:rPr>
              <a:t>coordinadors/es </a:t>
            </a:r>
            <a:r>
              <a:rPr lang="ca-ES" sz="1600" b="0" dirty="0">
                <a:latin typeface="Arial" charset="0"/>
                <a:cs typeface="Arial" charset="0"/>
              </a:rPr>
              <a:t>i </a:t>
            </a:r>
            <a:r>
              <a:rPr lang="ca-ES" sz="1600" b="0" dirty="0" smtClean="0">
                <a:latin typeface="Arial" charset="0"/>
                <a:cs typeface="Arial" charset="0"/>
              </a:rPr>
              <a:t>comissionats/es </a:t>
            </a:r>
            <a:r>
              <a:rPr lang="ca-ES" sz="1600" b="0" dirty="0">
                <a:latin typeface="Arial" charset="0"/>
                <a:cs typeface="Arial" charset="0"/>
              </a:rPr>
              <a:t>amb intercanvi d’experiències</a:t>
            </a:r>
            <a:endParaRPr lang="es-ES" altLang="ja-JP" sz="1600" b="0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" altLang="ja-JP" sz="16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dirty="0">
              <a:latin typeface="Arial" charset="0"/>
              <a:cs typeface="Arial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427822"/>
            <a:ext cx="4189138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429000"/>
            <a:ext cx="4175325" cy="313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348880"/>
            <a:ext cx="3169491" cy="4225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7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>
                <a:latin typeface="Arial" charset="0"/>
                <a:cs typeface="Arial" charset="0"/>
              </a:rPr>
              <a:t>Índex</a:t>
            </a:r>
          </a:p>
        </p:txBody>
      </p:sp>
      <p:sp>
        <p:nvSpPr>
          <p:cNvPr id="7171" name="Contenidor de contingut 5"/>
          <p:cNvSpPr>
            <a:spLocks noGrp="1"/>
          </p:cNvSpPr>
          <p:nvPr>
            <p:ph idx="1"/>
          </p:nvPr>
        </p:nvSpPr>
        <p:spPr>
          <a:xfrm>
            <a:off x="498475" y="1773238"/>
            <a:ext cx="11285538" cy="32399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ca-ES" sz="2400" b="1" dirty="0" smtClean="0">
                <a:latin typeface="Arial" charset="0"/>
                <a:cs typeface="Arial" charset="0"/>
              </a:rPr>
              <a:t>Activitat formativa del PCEE</a:t>
            </a:r>
            <a:endParaRPr lang="ca-ES" sz="24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ca-ES" sz="2400" b="1" dirty="0" smtClean="0">
                <a:latin typeface="Arial" charset="0"/>
                <a:cs typeface="Arial" charset="0"/>
              </a:rPr>
              <a:t>Informació general PCEE</a:t>
            </a:r>
            <a:endParaRPr lang="es-ES" sz="2200" b="1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s-ES" sz="2400" b="1" dirty="0">
                <a:latin typeface="Arial" charset="0"/>
                <a:cs typeface="Arial" charset="0"/>
              </a:rPr>
              <a:t>S</a:t>
            </a:r>
            <a:r>
              <a:rPr lang="es-ES" sz="2400" b="1" dirty="0" smtClean="0">
                <a:latin typeface="Arial" charset="0"/>
                <a:cs typeface="Arial" charset="0"/>
              </a:rPr>
              <a:t>ituació actual PCEE</a:t>
            </a:r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s-ES" sz="2400" b="1" dirty="0">
                <a:latin typeface="Arial" charset="0"/>
                <a:cs typeface="Arial" charset="0"/>
              </a:rPr>
              <a:t>Programes i </a:t>
            </a:r>
            <a:r>
              <a:rPr lang="es-ES" sz="2400" b="1" dirty="0" smtClean="0">
                <a:latin typeface="Arial" charset="0"/>
                <a:cs typeface="Arial" charset="0"/>
              </a:rPr>
              <a:t>projectes PCEE</a:t>
            </a:r>
            <a:endParaRPr lang="ca-ES" sz="24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s-ES" sz="2400" b="1" dirty="0" smtClean="0">
                <a:latin typeface="Arial" charset="0"/>
                <a:cs typeface="Arial" charset="0"/>
              </a:rPr>
              <a:t>Calendari PCEE curs 2019-20</a:t>
            </a:r>
            <a:endParaRPr lang="es-ES" sz="2400" b="1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/>
            </a:pPr>
            <a:endParaRPr lang="es-ES" sz="2200" b="1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</a:pPr>
            <a:endParaRPr lang="es-ES" dirty="0">
              <a:latin typeface="Arial" charset="0"/>
              <a:cs typeface="Arial" charset="0"/>
            </a:endParaRPr>
          </a:p>
        </p:txBody>
      </p:sp>
      <p:pic>
        <p:nvPicPr>
          <p:cNvPr id="7173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  <p:pic>
        <p:nvPicPr>
          <p:cNvPr id="1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sz="half" idx="1"/>
          </p:nvPr>
        </p:nvSpPr>
        <p:spPr>
          <a:xfrm>
            <a:off x="474663" y="1912541"/>
            <a:ext cx="11309350" cy="2740595"/>
          </a:xfrm>
        </p:spPr>
        <p:txBody>
          <a:bodyPr/>
          <a:lstStyle/>
          <a:p>
            <a:pPr marL="0" indent="0">
              <a:buNone/>
              <a:defRPr/>
            </a:pPr>
            <a:endParaRPr lang="es-ES" sz="1600" dirty="0"/>
          </a:p>
          <a:p>
            <a:r>
              <a:rPr lang="ca-ES" sz="1600" smtClean="0"/>
              <a:t>2 Nivells:</a:t>
            </a:r>
          </a:p>
          <a:p>
            <a:endParaRPr lang="ca-ES" sz="1600"/>
          </a:p>
          <a:p>
            <a:r>
              <a:rPr lang="ca-ES" sz="1600" smtClean="0"/>
              <a:t>Títol de Monitor/a d’Activitats de Dinamització en l’Àmbit Poliesportiu: Inscripció al ROPEC (CIATE Dinamitzadors/es+CIATE Gestió+150h pràctiques)</a:t>
            </a:r>
          </a:p>
          <a:p>
            <a:endParaRPr lang="ca-ES" sz="1600" smtClean="0"/>
          </a:p>
          <a:p>
            <a:r>
              <a:rPr lang="ca-ES" sz="1600" u="sng">
                <a:hlinkClick r:id="rId4"/>
              </a:rPr>
              <a:t>https://</a:t>
            </a:r>
            <a:r>
              <a:rPr lang="ca-ES" sz="1600" u="sng" smtClean="0">
                <a:hlinkClick r:id="rId4"/>
              </a:rPr>
              <a:t>youtu.be/BxASpV1nVDY</a:t>
            </a:r>
            <a:endParaRPr lang="ca-ES" sz="1600" u="sng" smtClean="0"/>
          </a:p>
          <a:p>
            <a:endParaRPr lang="ca-ES" sz="1600" u="sng"/>
          </a:p>
          <a:p>
            <a:r>
              <a:rPr lang="ca-ES" sz="1600" u="sng">
                <a:hlinkClick r:id="rId5"/>
              </a:rPr>
              <a:t>www.jodic.net/cursos</a:t>
            </a:r>
            <a:endParaRPr lang="ca-ES" sz="1600"/>
          </a:p>
          <a:p>
            <a:endParaRPr lang="ca-ES" sz="1600" smtClean="0"/>
          </a:p>
          <a:p>
            <a:endParaRPr lang="ca-ES" sz="1600"/>
          </a:p>
          <a:p>
            <a:pPr marL="0" indent="0">
              <a:buNone/>
            </a:pPr>
            <a:endParaRPr lang="ca-ES" sz="1600" smtClean="0"/>
          </a:p>
          <a:p>
            <a:endParaRPr lang="ca-ES" sz="1600"/>
          </a:p>
          <a:p>
            <a:endParaRPr lang="ca-ES" sz="1600" smtClean="0"/>
          </a:p>
          <a:p>
            <a:endParaRPr lang="ca-ES" sz="1600" smtClean="0"/>
          </a:p>
          <a:p>
            <a:pPr marL="0" indent="0">
              <a:buNone/>
            </a:pPr>
            <a:endParaRPr lang="ca-ES" sz="1600" dirty="0"/>
          </a:p>
        </p:txBody>
      </p:sp>
      <p:pic>
        <p:nvPicPr>
          <p:cNvPr id="13" name="5 Imagen" descr="Logotipo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0296" y="44624"/>
            <a:ext cx="1539230" cy="1152128"/>
          </a:xfrm>
          <a:prstGeom prst="rect">
            <a:avLst/>
          </a:prstGeom>
        </p:spPr>
      </p:pic>
      <p:sp>
        <p:nvSpPr>
          <p:cNvPr id="14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6250" y="1196752"/>
            <a:ext cx="8212038" cy="475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ja-JP" sz="2000" smtClean="0">
                <a:latin typeface="Arial" charset="0"/>
                <a:cs typeface="Arial" charset="0"/>
              </a:rPr>
              <a:t>Cursos de formació per als dinamitzadors/es del PCEE</a:t>
            </a:r>
            <a:endParaRPr lang="ca-E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800" dirty="0">
              <a:latin typeface="Arial" charset="0"/>
              <a:cs typeface="Arial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919536" y="2059865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a-ES" smtClean="0">
                <a:latin typeface="Arial" charset="0"/>
                <a:cs typeface="Arial" charset="0"/>
              </a:rPr>
              <a:t>- CIATE </a:t>
            </a:r>
            <a:r>
              <a:rPr lang="ca-ES">
                <a:latin typeface="Arial" charset="0"/>
                <a:cs typeface="Arial" charset="0"/>
              </a:rPr>
              <a:t>Dinamitzadors/es</a:t>
            </a:r>
          </a:p>
          <a:p>
            <a:pPr marL="0" indent="0">
              <a:buNone/>
            </a:pPr>
            <a:r>
              <a:rPr lang="ca-ES" smtClean="0">
                <a:latin typeface="Arial" charset="0"/>
                <a:cs typeface="Arial" charset="0"/>
              </a:rPr>
              <a:t>- CIATE </a:t>
            </a:r>
            <a:r>
              <a:rPr lang="ca-ES" altLang="ja-JP">
                <a:latin typeface="Arial" charset="0"/>
                <a:cs typeface="Arial" charset="0"/>
              </a:rPr>
              <a:t>Gestió i Organització de Petites Entitats Esportives</a:t>
            </a:r>
            <a:endParaRPr lang="ca-ES" altLang="ja-JP">
              <a:solidFill>
                <a:srgbClr val="FF0000"/>
              </a:solidFill>
            </a:endParaRPr>
          </a:p>
          <a:p>
            <a:endParaRPr lang="ca-ES"/>
          </a:p>
        </p:txBody>
      </p:sp>
      <p:sp>
        <p:nvSpPr>
          <p:cNvPr id="4" name="Clau d'obertura 3"/>
          <p:cNvSpPr/>
          <p:nvPr/>
        </p:nvSpPr>
        <p:spPr>
          <a:xfrm>
            <a:off x="1775520" y="2059865"/>
            <a:ext cx="189735" cy="6490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2958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  <p:pic>
        <p:nvPicPr>
          <p:cNvPr id="1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sz="half" idx="1"/>
          </p:nvPr>
        </p:nvSpPr>
        <p:spPr>
          <a:xfrm>
            <a:off x="474663" y="1552501"/>
            <a:ext cx="11309350" cy="4396779"/>
          </a:xfrm>
        </p:spPr>
        <p:txBody>
          <a:bodyPr/>
          <a:lstStyle/>
          <a:p>
            <a:pPr marL="0" indent="0">
              <a:buNone/>
              <a:defRPr/>
            </a:pPr>
            <a:endParaRPr lang="es-ES" sz="1600" dirty="0"/>
          </a:p>
          <a:p>
            <a:r>
              <a:rPr lang="ca-ES" sz="1600" dirty="0"/>
              <a:t>Curs de formació </a:t>
            </a:r>
            <a:r>
              <a:rPr lang="ca-ES" sz="1600" dirty="0" smtClean="0"/>
              <a:t>per alumnes del centre educatiu inclòs </a:t>
            </a:r>
            <a:r>
              <a:rPr lang="ca-ES" sz="1600" dirty="0"/>
              <a:t>dins </a:t>
            </a:r>
            <a:r>
              <a:rPr lang="ca-ES" sz="1600" dirty="0" smtClean="0"/>
              <a:t>dels cursos CIATE </a:t>
            </a:r>
            <a:r>
              <a:rPr lang="ca-ES" sz="1600" dirty="0"/>
              <a:t>de l’Escola Catalana de </a:t>
            </a:r>
            <a:r>
              <a:rPr lang="ca-ES" sz="1600" dirty="0" smtClean="0"/>
              <a:t>l’Esport</a:t>
            </a:r>
          </a:p>
          <a:p>
            <a:r>
              <a:rPr lang="ca-ES" sz="1600" dirty="0" smtClean="0"/>
              <a:t>Objectiu: que el jove </a:t>
            </a:r>
            <a:r>
              <a:rPr lang="ca-ES" sz="1600" dirty="0"/>
              <a:t>tingui  un paper actiu en la oferta i organització de les activitats esportives que s’ofereixin en el centre en horari no lectiu. </a:t>
            </a:r>
          </a:p>
          <a:p>
            <a:pPr lvl="0"/>
            <a:r>
              <a:rPr lang="ca-ES" sz="1600" dirty="0"/>
              <a:t>S’organitza només un cop a l’any, </a:t>
            </a:r>
            <a:r>
              <a:rPr lang="ca-ES" sz="1600" dirty="0" smtClean="0"/>
              <a:t>a final de juny </a:t>
            </a:r>
            <a:r>
              <a:rPr lang="ca-ES" sz="1600" dirty="0"/>
              <a:t>al Complex Educatiu de Tarragona </a:t>
            </a:r>
          </a:p>
          <a:p>
            <a:pPr lvl="0"/>
            <a:r>
              <a:rPr lang="ca-ES" sz="1600" dirty="0"/>
              <a:t>Es realitza en règim de residència amb pensió complerta</a:t>
            </a:r>
          </a:p>
          <a:p>
            <a:pPr lvl="0"/>
            <a:r>
              <a:rPr lang="ca-ES" sz="1600" dirty="0"/>
              <a:t>Les places són limitades i els alumnes </a:t>
            </a:r>
            <a:r>
              <a:rPr lang="ca-ES" sz="1600" dirty="0" smtClean="0"/>
              <a:t>són </a:t>
            </a:r>
            <a:r>
              <a:rPr lang="ca-ES" sz="1600" dirty="0"/>
              <a:t>seleccionats pel coordinador/a del </a:t>
            </a:r>
            <a:r>
              <a:rPr lang="ca-ES" sz="1600" dirty="0" smtClean="0"/>
              <a:t>PCEE i la inscripció es a l’abril.</a:t>
            </a:r>
          </a:p>
          <a:p>
            <a:r>
              <a:rPr lang="ca-ES" sz="1600" dirty="0" smtClean="0"/>
              <a:t>Realitzen: Bloc comú (15h)+Bloc específic (35h)</a:t>
            </a:r>
          </a:p>
          <a:p>
            <a:pPr lvl="0"/>
            <a:r>
              <a:rPr lang="ca-ES" sz="1600" dirty="0" smtClean="0"/>
              <a:t>Contingut del curs: Lideratge, Formació </a:t>
            </a:r>
            <a:r>
              <a:rPr lang="ca-ES" sz="1600" dirty="0"/>
              <a:t>en </a:t>
            </a:r>
            <a:r>
              <a:rPr lang="ca-ES" sz="1600" dirty="0" smtClean="0"/>
              <a:t>Valors, Gestió </a:t>
            </a:r>
            <a:r>
              <a:rPr lang="ca-ES" sz="1600" dirty="0"/>
              <a:t>i organització </a:t>
            </a:r>
            <a:r>
              <a:rPr lang="ca-ES" sz="1600" dirty="0" smtClean="0"/>
              <a:t>d’activitats, Activitats </a:t>
            </a:r>
            <a:r>
              <a:rPr lang="ca-ES" sz="1600" dirty="0"/>
              <a:t>pràctiques </a:t>
            </a:r>
            <a:r>
              <a:rPr lang="ca-ES" sz="1600" dirty="0" smtClean="0"/>
              <a:t>poliesportives, Iniciació </a:t>
            </a:r>
            <a:r>
              <a:rPr lang="ca-ES" sz="1600" dirty="0"/>
              <a:t>i promoció </a:t>
            </a:r>
            <a:r>
              <a:rPr lang="ca-ES" sz="1600" dirty="0" smtClean="0"/>
              <a:t>esportiva i Metodologia </a:t>
            </a:r>
            <a:r>
              <a:rPr lang="ca-ES" sz="1600" dirty="0"/>
              <a:t>i Programació i recursos</a:t>
            </a:r>
          </a:p>
          <a:p>
            <a:r>
              <a:rPr lang="ca-ES" sz="1600" dirty="0"/>
              <a:t>S</a:t>
            </a:r>
            <a:r>
              <a:rPr lang="ca-ES" sz="1600" dirty="0" smtClean="0"/>
              <a:t>ubvencionat pel CCE amb beques totals o parcials</a:t>
            </a:r>
            <a:endParaRPr lang="ca-ES" sz="1600" dirty="0"/>
          </a:p>
          <a:p>
            <a:r>
              <a:rPr lang="ca-ES" sz="1600" dirty="0" smtClean="0"/>
              <a:t>Cada centre educatiu pot inscriure 2 alumnes titulars i fins a 4 suplents, com a mínim de 14 anys d’edat.</a:t>
            </a:r>
          </a:p>
          <a:p>
            <a:endParaRPr lang="ca-ES" sz="1600" dirty="0">
              <a:solidFill>
                <a:srgbClr val="FF0000"/>
              </a:solidFill>
            </a:endParaRPr>
          </a:p>
        </p:txBody>
      </p:sp>
      <p:pic>
        <p:nvPicPr>
          <p:cNvPr id="13" name="5 Imagen" descr="Logotip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0296" y="44624"/>
            <a:ext cx="1539230" cy="1152128"/>
          </a:xfrm>
          <a:prstGeom prst="rect">
            <a:avLst/>
          </a:prstGeom>
        </p:spPr>
      </p:pic>
      <p:sp>
        <p:nvSpPr>
          <p:cNvPr id="14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6250" y="1196752"/>
            <a:ext cx="8212038" cy="475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ja-JP" sz="2000" smtClean="0">
                <a:latin typeface="Arial" charset="0"/>
                <a:cs typeface="Arial" charset="0"/>
              </a:rPr>
              <a:t>Curs CIATE de dinamitzadors/es del PCEE</a:t>
            </a:r>
            <a:endParaRPr lang="es-ES" altLang="ja-JP" sz="2000" b="0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" altLang="ja-JP" sz="20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5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  <p:pic>
        <p:nvPicPr>
          <p:cNvPr id="1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sz="half" idx="1"/>
          </p:nvPr>
        </p:nvSpPr>
        <p:spPr>
          <a:xfrm>
            <a:off x="474663" y="1654249"/>
            <a:ext cx="11309350" cy="4799087"/>
          </a:xfrm>
        </p:spPr>
        <p:txBody>
          <a:bodyPr/>
          <a:lstStyle/>
          <a:p>
            <a:pPr marL="0" indent="0">
              <a:buNone/>
              <a:defRPr/>
            </a:pPr>
            <a:endParaRPr lang="es-ES" sz="1600" dirty="0"/>
          </a:p>
          <a:p>
            <a:r>
              <a:rPr lang="ca-ES" sz="1600" dirty="0"/>
              <a:t>R</a:t>
            </a:r>
            <a:r>
              <a:rPr lang="ca-ES" sz="1600" dirty="0" smtClean="0"/>
              <a:t>ealitzaran </a:t>
            </a:r>
            <a:r>
              <a:rPr lang="ca-ES" sz="1600" dirty="0"/>
              <a:t>el Bloc Específic del curs </a:t>
            </a:r>
            <a:r>
              <a:rPr lang="ca-ES" sz="1600" b="1" dirty="0"/>
              <a:t>CIATE de Gestió i Organització de Petites Entitats Esportives de 35h</a:t>
            </a:r>
            <a:r>
              <a:rPr lang="ca-ES" sz="1600" dirty="0"/>
              <a:t> de durada, el </a:t>
            </a:r>
            <a:r>
              <a:rPr lang="ca-ES" sz="1600" b="1" dirty="0"/>
              <a:t>Curs de procediments, tècniques i recursos de primers auxilis de 15h</a:t>
            </a:r>
            <a:r>
              <a:rPr lang="ca-ES" sz="1600" dirty="0"/>
              <a:t> de durada i d’altres activitats complementàries a la formació.</a:t>
            </a:r>
            <a:endParaRPr lang="ca-ES" sz="1600" dirty="0" smtClean="0"/>
          </a:p>
          <a:p>
            <a:r>
              <a:rPr lang="ca-ES" sz="1600" dirty="0" smtClean="0"/>
              <a:t>Els </a:t>
            </a:r>
            <a:r>
              <a:rPr lang="ca-ES" sz="1600" dirty="0"/>
              <a:t>alumnes que finalitzin el CIATE de Gestió i que ja hagin cursat el CIATE de Dinamitzadors, podran, una vegada realitzades les 150 hores de pràctiques corresponents, obtenir el </a:t>
            </a:r>
            <a:r>
              <a:rPr lang="ca-ES" sz="1600" u="sng" dirty="0"/>
              <a:t>títol de Monitor/a d’Activitats de Dinamització en l’àmbit Poliesportiu</a:t>
            </a:r>
            <a:r>
              <a:rPr lang="ca-ES" sz="1600" dirty="0"/>
              <a:t> que els permetrà inscriure’s al Registre Oficial de Professionals de l'Esport de Catalunya (ROPEC</a:t>
            </a:r>
            <a:r>
              <a:rPr lang="ca-ES" sz="1600" dirty="0" smtClean="0"/>
              <a:t>).</a:t>
            </a:r>
          </a:p>
          <a:p>
            <a:r>
              <a:rPr lang="ca-ES" sz="1600" dirty="0"/>
              <a:t>Cada centre educatiu podrà inscriure fins a 6 alumnes </a:t>
            </a:r>
            <a:endParaRPr lang="ca-ES" sz="1600" dirty="0" smtClean="0"/>
          </a:p>
          <a:p>
            <a:r>
              <a:rPr lang="ca-ES" sz="1600" dirty="0"/>
              <a:t>C</a:t>
            </a:r>
            <a:r>
              <a:rPr lang="ca-ES" sz="1600" dirty="0" smtClean="0"/>
              <a:t>ontinguts </a:t>
            </a:r>
            <a:r>
              <a:rPr lang="ca-ES" sz="1600" dirty="0"/>
              <a:t>que es treballen de forma teòrica i pràctica, amb un percentatge aproximat del 65% teòric, i que inclouen entre d’altres: lideratge i treball en equip, formació en valors, gestió i organització d’activitats, iniciació i promoció esportiva, i programació i recursos</a:t>
            </a:r>
            <a:r>
              <a:rPr lang="ca-ES" sz="1600" dirty="0" smtClean="0"/>
              <a:t>.</a:t>
            </a:r>
          </a:p>
          <a:p>
            <a:r>
              <a:rPr lang="ca-ES" sz="1600" dirty="0"/>
              <a:t>Subvencionat pel CCE amb beques totals o parcials</a:t>
            </a:r>
          </a:p>
          <a:p>
            <a:r>
              <a:rPr lang="ca-ES" sz="1600" dirty="0"/>
              <a:t>Requisits: tenir 16 anys i haver cursat el CIATE de Dinamitzador/es del PCEE inclòs el </a:t>
            </a:r>
            <a:r>
              <a:rPr lang="ca-ES" sz="1600"/>
              <a:t>Bloc </a:t>
            </a:r>
            <a:r>
              <a:rPr lang="ca-ES" sz="1600" smtClean="0"/>
              <a:t>Comú.</a:t>
            </a:r>
            <a:endParaRPr lang="ca-ES" sz="1600" dirty="0"/>
          </a:p>
          <a:p>
            <a:endParaRPr lang="ca-ES" sz="1600" dirty="0" smtClean="0"/>
          </a:p>
          <a:p>
            <a:endParaRPr lang="ca-ES" sz="1600" dirty="0">
              <a:solidFill>
                <a:srgbClr val="FF0000"/>
              </a:solidFill>
            </a:endParaRPr>
          </a:p>
        </p:txBody>
      </p:sp>
      <p:pic>
        <p:nvPicPr>
          <p:cNvPr id="13" name="5 Imagen" descr="Logotip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0296" y="44624"/>
            <a:ext cx="1539230" cy="1152128"/>
          </a:xfrm>
          <a:prstGeom prst="rect">
            <a:avLst/>
          </a:prstGeom>
        </p:spPr>
      </p:pic>
      <p:sp>
        <p:nvSpPr>
          <p:cNvPr id="14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6250" y="1297264"/>
            <a:ext cx="8716094" cy="475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ja-JP" sz="2000" smtClean="0">
                <a:latin typeface="Arial" charset="0"/>
                <a:cs typeface="Arial" charset="0"/>
              </a:rPr>
              <a:t>Curs del CIATE de Gestió i Organització de Petites Entitats Esportives</a:t>
            </a:r>
            <a:endParaRPr lang="es-ES" altLang="ja-JP" sz="20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8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  <p:pic>
        <p:nvPicPr>
          <p:cNvPr id="1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gotip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0296" y="44624"/>
            <a:ext cx="1539230" cy="1152128"/>
          </a:xfrm>
          <a:prstGeom prst="rect">
            <a:avLst/>
          </a:prstGeom>
        </p:spPr>
      </p:pic>
      <p:grpSp>
        <p:nvGrpSpPr>
          <p:cNvPr id="12" name="Agrupa 11"/>
          <p:cNvGrpSpPr/>
          <p:nvPr/>
        </p:nvGrpSpPr>
        <p:grpSpPr>
          <a:xfrm>
            <a:off x="643484" y="1134713"/>
            <a:ext cx="11093944" cy="5456000"/>
            <a:chOff x="983432" y="1196752"/>
            <a:chExt cx="10127520" cy="4703145"/>
          </a:xfrm>
        </p:grpSpPr>
        <p:pic>
          <p:nvPicPr>
            <p:cNvPr id="15" name="Imat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196752"/>
              <a:ext cx="10127520" cy="4703145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415480" y="5013176"/>
              <a:ext cx="144016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757052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476250" y="573088"/>
            <a:ext cx="11428413" cy="506412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es-ES" dirty="0">
                <a:latin typeface="Arial" charset="0"/>
                <a:cs typeface="Arial" charset="0"/>
              </a:rPr>
              <a:t>Programes i projectes del PCEE</a:t>
            </a:r>
            <a:endParaRPr lang="ca-ES" dirty="0">
              <a:latin typeface="Arial" charset="0"/>
              <a:cs typeface="Arial" charset="0"/>
            </a:endParaRPr>
          </a:p>
        </p:txBody>
      </p:sp>
      <p:grpSp>
        <p:nvGrpSpPr>
          <p:cNvPr id="20" name="Agrupa 19"/>
          <p:cNvGrpSpPr/>
          <p:nvPr/>
        </p:nvGrpSpPr>
        <p:grpSpPr>
          <a:xfrm>
            <a:off x="595340" y="1079500"/>
            <a:ext cx="11093944" cy="5622526"/>
            <a:chOff x="984898" y="1118843"/>
            <a:chExt cx="10151662" cy="5475820"/>
          </a:xfrm>
        </p:grpSpPr>
        <p:pic>
          <p:nvPicPr>
            <p:cNvPr id="21" name="Imatg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98" y="1118843"/>
              <a:ext cx="10151662" cy="547582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127448" y="4869160"/>
              <a:ext cx="2160240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893255"/>
            <a:ext cx="9505055" cy="1175705"/>
          </a:xfrm>
        </p:spPr>
        <p:txBody>
          <a:bodyPr/>
          <a:lstStyle/>
          <a:p>
            <a:pPr algn="just">
              <a:spcAft>
                <a:spcPts val="1200"/>
              </a:spcAft>
              <a:defRPr/>
            </a:pPr>
            <a:r>
              <a:rPr lang="ca-ES" sz="1400" b="1"/>
              <a:t>Servei </a:t>
            </a:r>
            <a:r>
              <a:rPr lang="ca-ES" sz="1400" b="1" smtClean="0"/>
              <a:t>comunitari </a:t>
            </a:r>
            <a:r>
              <a:rPr lang="ca-ES" sz="1400" b="1" u="sng" smtClean="0"/>
              <a:t>a </a:t>
            </a:r>
            <a:r>
              <a:rPr lang="ca-ES" sz="1400" b="1" u="sng"/>
              <a:t>través de </a:t>
            </a:r>
            <a:r>
              <a:rPr lang="ca-ES" sz="1400" b="1" u="sng" smtClean="0"/>
              <a:t>l’esport</a:t>
            </a:r>
            <a:r>
              <a:rPr lang="ca-ES" sz="1400"/>
              <a:t> </a:t>
            </a:r>
            <a:r>
              <a:rPr lang="ca-ES" sz="1400" smtClean="0"/>
              <a:t>(Departament Educació)</a:t>
            </a:r>
            <a:endParaRPr lang="ca-ES" sz="1400"/>
          </a:p>
          <a:p>
            <a:pPr algn="just">
              <a:spcAft>
                <a:spcPts val="1200"/>
              </a:spcAft>
              <a:buFontTx/>
              <a:buChar char="-"/>
              <a:defRPr/>
            </a:pPr>
            <a:r>
              <a:rPr lang="ca-ES" sz="1400">
                <a:latin typeface="Arial" charset="0"/>
                <a:cs typeface="Arial" charset="0"/>
              </a:rPr>
              <a:t>Secundària. Matèria avaluable de 20h: 10h al centre i </a:t>
            </a:r>
            <a:r>
              <a:rPr lang="ca-ES" sz="1400" u="sng">
                <a:latin typeface="Arial" charset="0"/>
                <a:cs typeface="Arial" charset="0"/>
              </a:rPr>
              <a:t>10h a la comunitat </a:t>
            </a:r>
            <a:r>
              <a:rPr lang="ca-ES" sz="1400">
                <a:latin typeface="Arial" charset="0"/>
                <a:cs typeface="Arial" charset="0"/>
              </a:rPr>
              <a:t>(possibilitat col·laboració PCEE)</a:t>
            </a:r>
          </a:p>
          <a:p>
            <a:pPr algn="just">
              <a:spcAft>
                <a:spcPts val="1200"/>
              </a:spcAft>
              <a:buFontTx/>
              <a:buChar char="-"/>
              <a:defRPr/>
            </a:pPr>
            <a:r>
              <a:rPr lang="ca-ES" sz="1400" smtClean="0"/>
              <a:t>Model </a:t>
            </a:r>
            <a:r>
              <a:rPr lang="ca-ES" sz="1400"/>
              <a:t>transferible d’acompanyament i suport a l’escolarització: </a:t>
            </a:r>
            <a:r>
              <a:rPr lang="ca-ES" sz="1400">
                <a:hlinkClick r:id="rId4"/>
              </a:rPr>
              <a:t>http://</a:t>
            </a:r>
            <a:r>
              <a:rPr lang="ca-ES" sz="1400" smtClean="0">
                <a:hlinkClick r:id="rId4"/>
              </a:rPr>
              <a:t>xtec.gencat.cat/ca/comunitat/serveicomunitari</a:t>
            </a:r>
            <a:endParaRPr lang="ca-ES" sz="1400" smtClean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623392" y="1272183"/>
            <a:ext cx="7061497" cy="428625"/>
          </a:xfrm>
        </p:spPr>
        <p:txBody>
          <a:bodyPr>
            <a:normAutofit/>
          </a:bodyPr>
          <a:lstStyle/>
          <a:p>
            <a:r>
              <a:rPr lang="ca-ES" smtClean="0">
                <a:latin typeface="Arial" charset="0"/>
                <a:cs typeface="Arial" charset="0"/>
              </a:rPr>
              <a:t>Altres programes:</a:t>
            </a:r>
            <a:endParaRPr lang="ca-ES">
              <a:latin typeface="Arial" charset="0"/>
              <a:cs typeface="Arial" charset="0"/>
            </a:endParaRPr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476250" y="573088"/>
            <a:ext cx="11428413" cy="506412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es-ES" dirty="0">
                <a:latin typeface="Arial" charset="0"/>
                <a:cs typeface="Arial" charset="0"/>
              </a:rPr>
              <a:t>Programes i projectes del PCEE</a:t>
            </a:r>
            <a:endParaRPr lang="ca-ES" dirty="0">
              <a:latin typeface="Arial" charset="0"/>
              <a:cs typeface="Arial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887" y="3212976"/>
            <a:ext cx="2318176" cy="174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58996" y="5287248"/>
            <a:ext cx="2288378" cy="1287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2852936"/>
            <a:ext cx="9505055" cy="1656184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  <a:defRPr/>
            </a:pPr>
            <a:endParaRPr lang="ca-ES" sz="1400" dirty="0" smtClean="0"/>
          </a:p>
          <a:p>
            <a:pPr>
              <a:spcAft>
                <a:spcPts val="600"/>
              </a:spcAft>
            </a:pPr>
            <a:r>
              <a:rPr lang="es-ES" sz="1400" b="1" dirty="0" smtClean="0">
                <a:latin typeface="Arial" charset="0"/>
                <a:cs typeface="Arial" charset="0"/>
              </a:rPr>
              <a:t>Programa </a:t>
            </a:r>
            <a:r>
              <a:rPr lang="es-ES" sz="1400" b="1" dirty="0">
                <a:latin typeface="Arial" charset="0"/>
                <a:cs typeface="Arial" charset="0"/>
              </a:rPr>
              <a:t>Esport </a:t>
            </a:r>
            <a:r>
              <a:rPr lang="es-ES" sz="1400" b="1" dirty="0" err="1">
                <a:latin typeface="Arial" charset="0"/>
                <a:cs typeface="Arial" charset="0"/>
              </a:rPr>
              <a:t>Blanc</a:t>
            </a:r>
            <a:r>
              <a:rPr lang="es-ES" sz="1400" b="1" dirty="0">
                <a:latin typeface="Arial" charset="0"/>
                <a:cs typeface="Arial" charset="0"/>
              </a:rPr>
              <a:t> </a:t>
            </a:r>
            <a:r>
              <a:rPr lang="es-ES" sz="1400" b="1" dirty="0" smtClean="0">
                <a:latin typeface="Arial" charset="0"/>
                <a:cs typeface="Arial" charset="0"/>
              </a:rPr>
              <a:t>Escolar</a:t>
            </a:r>
            <a:endParaRPr lang="es-ES" sz="1400" b="1" dirty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ca-ES" sz="1400" dirty="0">
                <a:latin typeface="Arial" charset="0"/>
                <a:cs typeface="Arial" charset="0"/>
              </a:rPr>
              <a:t>És independent del PCEE, però es gestiona en part per l’Àrea d’Esport Escolar del Consell Català de l’Esport, en coordinació amb el Departament </a:t>
            </a:r>
            <a:r>
              <a:rPr lang="ca-ES" sz="1400" dirty="0" smtClean="0">
                <a:latin typeface="Arial" charset="0"/>
                <a:cs typeface="Arial" charset="0"/>
              </a:rPr>
              <a:t>d’Educació, </a:t>
            </a:r>
            <a:r>
              <a:rPr lang="ca-ES" sz="1400" dirty="0">
                <a:latin typeface="Arial" charset="0"/>
                <a:cs typeface="Arial" charset="0"/>
              </a:rPr>
              <a:t>la Federació Catalana d’Esports d’Hivern i els consells esportius</a:t>
            </a:r>
            <a:r>
              <a:rPr lang="ca-ES" sz="1400" dirty="0" smtClean="0">
                <a:latin typeface="Arial" charset="0"/>
                <a:cs typeface="Arial" charset="0"/>
              </a:rPr>
              <a:t>.</a:t>
            </a:r>
            <a:endParaRPr lang="ca-ES" sz="1400" dirty="0">
              <a:latin typeface="Arial" charset="0"/>
              <a:cs typeface="Arial" charset="0"/>
            </a:endParaRPr>
          </a:p>
        </p:txBody>
      </p:sp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4581128"/>
            <a:ext cx="9505055" cy="1679761"/>
          </a:xfrm>
        </p:spPr>
        <p:txBody>
          <a:bodyPr/>
          <a:lstStyle/>
          <a:p>
            <a:pPr marL="0" indent="0">
              <a:buNone/>
            </a:pPr>
            <a:endParaRPr lang="es-E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ca-ES" sz="1400" b="1" dirty="0"/>
              <a:t>Programa </a:t>
            </a:r>
            <a:r>
              <a:rPr lang="ca-ES" sz="1400" b="1" dirty="0" smtClean="0"/>
              <a:t>Esport </a:t>
            </a:r>
            <a:r>
              <a:rPr lang="ca-ES" sz="1400" b="1" dirty="0"/>
              <a:t>Blau </a:t>
            </a:r>
            <a:r>
              <a:rPr lang="ca-ES" sz="1400" b="1" dirty="0" smtClean="0"/>
              <a:t>Escolar</a:t>
            </a:r>
            <a:endParaRPr lang="ca-ES" sz="1400" dirty="0"/>
          </a:p>
          <a:p>
            <a:pPr lvl="0" algn="just">
              <a:spcAft>
                <a:spcPts val="1200"/>
              </a:spcAft>
              <a:buFontTx/>
              <a:buChar char="-"/>
              <a:defRPr/>
            </a:pPr>
            <a:r>
              <a:rPr lang="ca-ES" sz="1400" dirty="0">
                <a:latin typeface="Arial" charset="0"/>
                <a:cs typeface="Arial" charset="0"/>
              </a:rPr>
              <a:t>És independent del PCEE, però es </a:t>
            </a:r>
            <a:r>
              <a:rPr lang="ca-ES" sz="1400" dirty="0" smtClean="0">
                <a:latin typeface="Arial" charset="0"/>
                <a:cs typeface="Arial" charset="0"/>
              </a:rPr>
              <a:t>gestiona </a:t>
            </a:r>
            <a:r>
              <a:rPr lang="ca-ES" sz="1400" dirty="0">
                <a:latin typeface="Arial" charset="0"/>
                <a:cs typeface="Arial" charset="0"/>
              </a:rPr>
              <a:t>per l’Àrea d’Esport Escolar del Consell Català </a:t>
            </a:r>
            <a:r>
              <a:rPr lang="ca-ES" sz="1400" dirty="0" smtClean="0">
                <a:latin typeface="Arial" charset="0"/>
                <a:cs typeface="Arial" charset="0"/>
              </a:rPr>
              <a:t>de </a:t>
            </a:r>
            <a:r>
              <a:rPr lang="ca-ES" sz="1400" dirty="0" err="1" smtClean="0">
                <a:latin typeface="Arial" charset="0"/>
                <a:cs typeface="Arial" charset="0"/>
              </a:rPr>
              <a:t>l’Esport,en</a:t>
            </a:r>
            <a:r>
              <a:rPr lang="ca-ES" sz="1400" dirty="0" smtClean="0">
                <a:latin typeface="Arial" charset="0"/>
                <a:cs typeface="Arial" charset="0"/>
              </a:rPr>
              <a:t> </a:t>
            </a:r>
            <a:r>
              <a:rPr lang="ca-ES" sz="1400" dirty="0">
                <a:latin typeface="Arial" charset="0"/>
                <a:cs typeface="Arial" charset="0"/>
              </a:rPr>
              <a:t>coordinació amb el Departament </a:t>
            </a:r>
            <a:r>
              <a:rPr lang="ca-ES" sz="1400" dirty="0" smtClean="0">
                <a:latin typeface="Arial" charset="0"/>
                <a:cs typeface="Arial" charset="0"/>
              </a:rPr>
              <a:t>d’Educació, </a:t>
            </a:r>
            <a:r>
              <a:rPr lang="ca-ES" sz="1400" dirty="0">
                <a:latin typeface="Arial" charset="0"/>
                <a:cs typeface="Arial" charset="0"/>
              </a:rPr>
              <a:t>la Federació Catalana d’Esports de Vela i els consells esportiu</a:t>
            </a:r>
          </a:p>
          <a:p>
            <a:pPr>
              <a:buFontTx/>
              <a:buChar char="-"/>
            </a:pPr>
            <a:endParaRPr lang="ca-E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63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893255"/>
            <a:ext cx="9505055" cy="1175705"/>
          </a:xfrm>
        </p:spPr>
        <p:txBody>
          <a:bodyPr/>
          <a:lstStyle/>
          <a:p>
            <a:pPr algn="just">
              <a:spcAft>
                <a:spcPts val="1200"/>
              </a:spcAft>
              <a:defRPr/>
            </a:pPr>
            <a:r>
              <a:rPr lang="ca-ES" sz="1400" b="1" dirty="0"/>
              <a:t>Servei </a:t>
            </a:r>
            <a:r>
              <a:rPr lang="ca-ES" sz="1400" b="1" dirty="0" smtClean="0"/>
              <a:t>comunitari </a:t>
            </a:r>
            <a:r>
              <a:rPr lang="ca-ES" sz="1400" b="1" u="sng" dirty="0" smtClean="0"/>
              <a:t>a </a:t>
            </a:r>
            <a:r>
              <a:rPr lang="ca-ES" sz="1400" b="1" u="sng" dirty="0"/>
              <a:t>través de </a:t>
            </a:r>
            <a:r>
              <a:rPr lang="ca-ES" sz="1400" b="1" u="sng" dirty="0" smtClean="0"/>
              <a:t>l’esport</a:t>
            </a:r>
            <a:r>
              <a:rPr lang="ca-ES" sz="1400" dirty="0"/>
              <a:t> </a:t>
            </a:r>
            <a:r>
              <a:rPr lang="ca-ES" sz="1400" dirty="0" smtClean="0"/>
              <a:t>(Departament Educació)</a:t>
            </a:r>
            <a:endParaRPr lang="ca-ES" sz="1400" dirty="0"/>
          </a:p>
          <a:p>
            <a:pPr algn="just">
              <a:spcAft>
                <a:spcPts val="1200"/>
              </a:spcAft>
              <a:buFontTx/>
              <a:buChar char="-"/>
              <a:defRPr/>
            </a:pPr>
            <a:r>
              <a:rPr lang="ca-ES" sz="1400" dirty="0">
                <a:latin typeface="Arial" charset="0"/>
                <a:cs typeface="Arial" charset="0"/>
              </a:rPr>
              <a:t>Secundària. Matèria avaluable de 20h: 10h al centre i </a:t>
            </a:r>
            <a:r>
              <a:rPr lang="ca-ES" sz="1400" u="sng" dirty="0">
                <a:latin typeface="Arial" charset="0"/>
                <a:cs typeface="Arial" charset="0"/>
              </a:rPr>
              <a:t>10h a la comunitat </a:t>
            </a:r>
            <a:r>
              <a:rPr lang="ca-ES" sz="1400" dirty="0">
                <a:latin typeface="Arial" charset="0"/>
                <a:cs typeface="Arial" charset="0"/>
              </a:rPr>
              <a:t>(possibilitat col·laboració PCEE)</a:t>
            </a:r>
          </a:p>
          <a:p>
            <a:pPr algn="just">
              <a:spcAft>
                <a:spcPts val="1200"/>
              </a:spcAft>
              <a:buFontTx/>
              <a:buChar char="-"/>
              <a:defRPr/>
            </a:pPr>
            <a:r>
              <a:rPr lang="ca-ES" sz="1400" dirty="0" smtClean="0"/>
              <a:t>Model </a:t>
            </a:r>
            <a:r>
              <a:rPr lang="ca-ES" sz="1400" dirty="0"/>
              <a:t>transferible d’acompanyament i suport a l’escolarització: </a:t>
            </a:r>
            <a:r>
              <a:rPr lang="ca-ES" sz="1400" dirty="0">
                <a:hlinkClick r:id="rId4"/>
              </a:rPr>
              <a:t>http://</a:t>
            </a:r>
            <a:r>
              <a:rPr lang="ca-ES" sz="1400" dirty="0" smtClean="0">
                <a:hlinkClick r:id="rId4"/>
              </a:rPr>
              <a:t>xtec.gencat.cat/ca/comunitat/serveicomunitari</a:t>
            </a:r>
            <a:endParaRPr lang="ca-ES" sz="1400" dirty="0" smtClean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623392" y="1272183"/>
            <a:ext cx="7061497" cy="428625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Arial" charset="0"/>
                <a:cs typeface="Arial" charset="0"/>
              </a:rPr>
              <a:t>Altres programes:</a:t>
            </a:r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476250" y="573088"/>
            <a:ext cx="11428413" cy="506412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es-ES" dirty="0">
                <a:latin typeface="Arial" charset="0"/>
                <a:cs typeface="Arial" charset="0"/>
              </a:rPr>
              <a:t>Programes i projectes del PCEE</a:t>
            </a:r>
            <a:endParaRPr lang="ca-ES" dirty="0">
              <a:latin typeface="Arial" charset="0"/>
              <a:cs typeface="Arial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887" y="3212976"/>
            <a:ext cx="2318176" cy="174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58996" y="5287248"/>
            <a:ext cx="2288378" cy="1287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2852936"/>
            <a:ext cx="9505055" cy="1656184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  <a:defRPr/>
            </a:pPr>
            <a:endParaRPr lang="ca-ES" sz="1400" dirty="0" smtClean="0"/>
          </a:p>
          <a:p>
            <a:pPr>
              <a:spcAft>
                <a:spcPts val="600"/>
              </a:spcAft>
            </a:pPr>
            <a:r>
              <a:rPr lang="es-ES" sz="1400" b="1" dirty="0" smtClean="0">
                <a:latin typeface="Arial" charset="0"/>
                <a:cs typeface="Arial" charset="0"/>
              </a:rPr>
              <a:t>Programa </a:t>
            </a:r>
            <a:r>
              <a:rPr lang="es-ES" sz="1400" b="1" dirty="0">
                <a:latin typeface="Arial" charset="0"/>
                <a:cs typeface="Arial" charset="0"/>
              </a:rPr>
              <a:t>Esport </a:t>
            </a:r>
            <a:r>
              <a:rPr lang="es-ES" sz="1400" b="1" dirty="0" err="1">
                <a:latin typeface="Arial" charset="0"/>
                <a:cs typeface="Arial" charset="0"/>
              </a:rPr>
              <a:t>Blanc</a:t>
            </a:r>
            <a:r>
              <a:rPr lang="es-ES" sz="1400" b="1" dirty="0">
                <a:latin typeface="Arial" charset="0"/>
                <a:cs typeface="Arial" charset="0"/>
              </a:rPr>
              <a:t> </a:t>
            </a:r>
            <a:r>
              <a:rPr lang="es-ES" sz="1400" b="1" dirty="0" smtClean="0">
                <a:latin typeface="Arial" charset="0"/>
                <a:cs typeface="Arial" charset="0"/>
              </a:rPr>
              <a:t>Escolar</a:t>
            </a:r>
            <a:endParaRPr lang="es-ES" sz="1400" b="1" dirty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ca-ES" sz="1400" dirty="0">
                <a:latin typeface="Arial" charset="0"/>
                <a:cs typeface="Arial" charset="0"/>
              </a:rPr>
              <a:t>És independent del PCEE, però es gestiona en part per l’Àrea d’Esport Escolar del Consell Català de l’Esport, en coordinació amb el Departament </a:t>
            </a:r>
            <a:r>
              <a:rPr lang="ca-ES" sz="1400" dirty="0" smtClean="0">
                <a:latin typeface="Arial" charset="0"/>
                <a:cs typeface="Arial" charset="0"/>
              </a:rPr>
              <a:t>d’Educació, </a:t>
            </a:r>
            <a:r>
              <a:rPr lang="ca-ES" sz="1400" dirty="0">
                <a:latin typeface="Arial" charset="0"/>
                <a:cs typeface="Arial" charset="0"/>
              </a:rPr>
              <a:t>la Federació Catalana d’Esports d’Hivern i els consells esportius</a:t>
            </a:r>
            <a:r>
              <a:rPr lang="ca-ES" sz="1400" dirty="0" smtClean="0">
                <a:latin typeface="Arial" charset="0"/>
                <a:cs typeface="Arial" charset="0"/>
              </a:rPr>
              <a:t>.</a:t>
            </a:r>
            <a:endParaRPr lang="ca-ES" sz="1400" dirty="0">
              <a:latin typeface="Arial" charset="0"/>
              <a:cs typeface="Arial" charset="0"/>
            </a:endParaRPr>
          </a:p>
        </p:txBody>
      </p:sp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F04B8F3B-A9E0-47DA-B25B-3FFD11B9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067" y="4679122"/>
            <a:ext cx="9505055" cy="1679761"/>
          </a:xfrm>
        </p:spPr>
        <p:txBody>
          <a:bodyPr/>
          <a:lstStyle/>
          <a:p>
            <a:pPr marL="0" indent="0">
              <a:buNone/>
            </a:pPr>
            <a:endParaRPr lang="es-E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ca-ES" sz="1400" b="1" dirty="0"/>
              <a:t>Programa </a:t>
            </a:r>
            <a:r>
              <a:rPr lang="ca-ES" sz="1400" b="1" dirty="0" smtClean="0"/>
              <a:t>Esport </a:t>
            </a:r>
            <a:r>
              <a:rPr lang="ca-ES" sz="1400" b="1" dirty="0"/>
              <a:t>Blau </a:t>
            </a:r>
            <a:r>
              <a:rPr lang="ca-ES" sz="1400" b="1" dirty="0" smtClean="0"/>
              <a:t>Escolar</a:t>
            </a:r>
            <a:endParaRPr lang="ca-ES" sz="1400" dirty="0"/>
          </a:p>
          <a:p>
            <a:pPr lvl="0" algn="just">
              <a:spcAft>
                <a:spcPts val="1200"/>
              </a:spcAft>
              <a:buFontTx/>
              <a:buChar char="-"/>
              <a:defRPr/>
            </a:pPr>
            <a:r>
              <a:rPr lang="ca-ES" sz="1400" dirty="0">
                <a:latin typeface="Arial" charset="0"/>
                <a:cs typeface="Arial" charset="0"/>
              </a:rPr>
              <a:t>És independent del PCEE, però es </a:t>
            </a:r>
            <a:r>
              <a:rPr lang="ca-ES" sz="1400" dirty="0" smtClean="0">
                <a:latin typeface="Arial" charset="0"/>
                <a:cs typeface="Arial" charset="0"/>
              </a:rPr>
              <a:t>gestiona </a:t>
            </a:r>
            <a:r>
              <a:rPr lang="ca-ES" sz="1400" dirty="0">
                <a:latin typeface="Arial" charset="0"/>
                <a:cs typeface="Arial" charset="0"/>
              </a:rPr>
              <a:t>per l’Àrea d’Esport Escolar del Consell Català </a:t>
            </a:r>
            <a:r>
              <a:rPr lang="ca-ES" sz="1400" dirty="0" smtClean="0">
                <a:latin typeface="Arial" charset="0"/>
                <a:cs typeface="Arial" charset="0"/>
              </a:rPr>
              <a:t>de </a:t>
            </a:r>
            <a:r>
              <a:rPr lang="ca-ES" sz="1400" dirty="0" err="1" smtClean="0">
                <a:latin typeface="Arial" charset="0"/>
                <a:cs typeface="Arial" charset="0"/>
              </a:rPr>
              <a:t>l’Esport,en</a:t>
            </a:r>
            <a:r>
              <a:rPr lang="ca-ES" sz="1400" dirty="0" smtClean="0">
                <a:latin typeface="Arial" charset="0"/>
                <a:cs typeface="Arial" charset="0"/>
              </a:rPr>
              <a:t> </a:t>
            </a:r>
            <a:r>
              <a:rPr lang="ca-ES" sz="1400" dirty="0">
                <a:latin typeface="Arial" charset="0"/>
                <a:cs typeface="Arial" charset="0"/>
              </a:rPr>
              <a:t>coordinació amb el Departament </a:t>
            </a:r>
            <a:r>
              <a:rPr lang="ca-ES" sz="1400" dirty="0" smtClean="0">
                <a:latin typeface="Arial" charset="0"/>
                <a:cs typeface="Arial" charset="0"/>
              </a:rPr>
              <a:t>d’Educació, </a:t>
            </a:r>
            <a:r>
              <a:rPr lang="ca-ES" sz="1400" dirty="0">
                <a:latin typeface="Arial" charset="0"/>
                <a:cs typeface="Arial" charset="0"/>
              </a:rPr>
              <a:t>la Federació Catalana d’Esports de Vela i els consells esportiu</a:t>
            </a:r>
          </a:p>
          <a:p>
            <a:pPr>
              <a:buFontTx/>
              <a:buChar char="-"/>
            </a:pPr>
            <a:endParaRPr lang="ca-E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7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6570"/>
              </p:ext>
            </p:extLst>
          </p:nvPr>
        </p:nvGraphicFramePr>
        <p:xfrm>
          <a:off x="8712202" y="1700808"/>
          <a:ext cx="4224557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ol 1"/>
          <p:cNvSpPr>
            <a:spLocks noGrp="1"/>
          </p:cNvSpPr>
          <p:nvPr>
            <p:ph type="title"/>
          </p:nvPr>
        </p:nvSpPr>
        <p:spPr>
          <a:xfrm>
            <a:off x="476250" y="573088"/>
            <a:ext cx="11428413" cy="506412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Programes i projectes del PCEE</a:t>
            </a:r>
            <a:endParaRPr lang="ca-ES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136" y="5429592"/>
            <a:ext cx="2724324" cy="1383784"/>
          </a:xfrm>
          <a:prstGeom prst="rect">
            <a:avLst/>
          </a:prstGeom>
        </p:spPr>
      </p:pic>
      <p:pic>
        <p:nvPicPr>
          <p:cNvPr id="7" name="Imagen 3"/>
          <p:cNvPicPr/>
          <p:nvPr/>
        </p:nvPicPr>
        <p:blipFill rotWithShape="1">
          <a:blip r:embed="rId10"/>
          <a:srcRect l="40142" t="33988" r="36583" b="24615"/>
          <a:stretch/>
        </p:blipFill>
        <p:spPr bwMode="auto">
          <a:xfrm>
            <a:off x="8765996" y="4351754"/>
            <a:ext cx="1074420" cy="1093470"/>
          </a:xfrm>
          <a:prstGeom prst="ellipse">
            <a:avLst/>
          </a:prstGeom>
        </p:spPr>
      </p:pic>
      <p:pic>
        <p:nvPicPr>
          <p:cNvPr id="9" name="Imatge 8" descr="logo AG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6672064" y="476672"/>
            <a:ext cx="2808312" cy="67439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8214612" cy="4802187"/>
          </a:xfrm>
        </p:spPr>
        <p:txBody>
          <a:bodyPr/>
          <a:lstStyle/>
          <a:p>
            <a:pPr>
              <a:defRPr/>
            </a:pPr>
            <a:r>
              <a:rPr lang="ca-ES" sz="1400" b="1" dirty="0"/>
              <a:t>Xerrades de valors amb esportistes</a:t>
            </a:r>
            <a:r>
              <a:rPr lang="ca-ES" sz="1400" dirty="0"/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a-ES" sz="1400" dirty="0"/>
              <a:t>La xerrada la dóna una periodista esportiva conjuntament amb un esportista d’elit (normalment del CAR) i té com objectiu </a:t>
            </a:r>
            <a:r>
              <a:rPr lang="ca-ES" sz="1400" u="sng" dirty="0"/>
              <a:t>fomentar el valor de l’esforç i la constància</a:t>
            </a:r>
            <a:r>
              <a:rPr lang="ca-ES" sz="1400" dirty="0"/>
              <a:t>. Durada: 1 hora aproximadament. Adreçades als alumnes de 5é i 6é </a:t>
            </a:r>
            <a:r>
              <a:rPr lang="ca-ES" sz="1400"/>
              <a:t>de </a:t>
            </a:r>
            <a:r>
              <a:rPr lang="ca-ES" sz="1400" smtClean="0"/>
              <a:t>primària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a-ES" sz="1400" dirty="0"/>
          </a:p>
          <a:p>
            <a:pPr>
              <a:defRPr/>
            </a:pPr>
            <a:r>
              <a:rPr lang="ca-ES" sz="1400" b="1" dirty="0"/>
              <a:t>Tallers d’esport inclusiu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a-ES" sz="1400" dirty="0"/>
              <a:t>Per 4t primària: Es tracta d’un programa d’educació que té com finalitat crear a les escoles, </a:t>
            </a:r>
            <a:r>
              <a:rPr lang="ca-ES" sz="1400" u="sng" dirty="0"/>
              <a:t>consciència i comprensió envers les persones amb discapacitat</a:t>
            </a:r>
            <a:r>
              <a:rPr lang="ca-ES" sz="1400" b="1" i="1" dirty="0"/>
              <a:t>. </a:t>
            </a:r>
            <a:r>
              <a:rPr lang="ca-ES" sz="1400" dirty="0"/>
              <a:t>Durada: </a:t>
            </a:r>
            <a:r>
              <a:rPr lang="ca-ES" sz="1400"/>
              <a:t>un </a:t>
            </a:r>
            <a:r>
              <a:rPr lang="ca-ES" sz="1400" smtClean="0"/>
              <a:t>matí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a-ES" sz="1400" dirty="0"/>
          </a:p>
          <a:p>
            <a:pPr>
              <a:defRPr/>
            </a:pPr>
            <a:r>
              <a:rPr lang="ca-ES" sz="1400" b="1" dirty="0"/>
              <a:t>Tallers d’hàbits saludables</a:t>
            </a:r>
            <a:r>
              <a:rPr lang="ca-ES" sz="1400" dirty="0"/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a-ES" sz="1400" dirty="0"/>
              <a:t>La proposta té com a objectiu realitzar una </a:t>
            </a:r>
            <a:r>
              <a:rPr lang="ca-ES" sz="1400" u="sng" dirty="0"/>
              <a:t>acció de sensibilització cap als hàbits saludables </a:t>
            </a:r>
            <a:r>
              <a:rPr lang="ca-ES" sz="1400" dirty="0"/>
              <a:t>en nens i nenes de 4t de primària (9-10 anys). Durada: 1h30’ aproximadament.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a-ES" sz="1400" dirty="0"/>
          </a:p>
          <a:p>
            <a:pPr algn="just">
              <a:spcAft>
                <a:spcPts val="1200"/>
              </a:spcAft>
              <a:defRPr/>
            </a:pPr>
            <a:r>
              <a:rPr lang="ca-ES" sz="1400" b="1" dirty="0"/>
              <a:t>Taller d’Habilitats per a la vida en equitat</a:t>
            </a:r>
            <a:r>
              <a:rPr lang="ca-ES" sz="1400" dirty="0"/>
              <a:t>: Fundació «</a:t>
            </a:r>
            <a:r>
              <a:rPr lang="ca-ES" sz="1400" dirty="0" err="1"/>
              <a:t>Let’s</a:t>
            </a:r>
            <a:r>
              <a:rPr lang="ca-ES" sz="1400" dirty="0"/>
              <a:t> </a:t>
            </a:r>
            <a:r>
              <a:rPr lang="ca-ES" sz="1400" dirty="0" err="1"/>
              <a:t>Woman</a:t>
            </a:r>
            <a:r>
              <a:rPr lang="ca-ES" sz="1400" dirty="0"/>
              <a:t>». Pels alumnes de 3r de primària, 1r i 2n d’ESO. Durada 2h</a:t>
            </a:r>
            <a:endParaRPr lang="ca-ES" sz="1400" dirty="0">
              <a:solidFill>
                <a:srgbClr val="FF0000"/>
              </a:solidFill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ca-ES" sz="1400" b="1" smtClean="0"/>
              <a:t>Visites </a:t>
            </a:r>
            <a:r>
              <a:rPr lang="ca-ES" sz="1400" b="1" dirty="0"/>
              <a:t>al Circuit </a:t>
            </a:r>
            <a:r>
              <a:rPr lang="ca-ES" sz="1400" b="1"/>
              <a:t>de </a:t>
            </a:r>
            <a:r>
              <a:rPr lang="ca-ES" sz="1400" b="1" smtClean="0"/>
              <a:t>Barcelona-Catalunya:</a:t>
            </a:r>
            <a:r>
              <a:rPr lang="ca-ES" sz="1400" smtClean="0"/>
              <a:t>: </a:t>
            </a:r>
            <a:r>
              <a:rPr lang="ca-ES" sz="1400"/>
              <a:t>Visites </a:t>
            </a:r>
            <a:r>
              <a:rPr lang="ca-ES" sz="1400" smtClean="0"/>
              <a:t>al </a:t>
            </a:r>
            <a:r>
              <a:rPr lang="ca-ES" sz="1400" dirty="0"/>
              <a:t>Circuit de Barcelona-Catalunya. Adreçat prioritàriament a secundària.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endParaRPr lang="ca-ES" sz="1400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1200"/>
              </a:spcAft>
              <a:buNone/>
              <a:defRPr/>
            </a:pPr>
            <a:endParaRPr lang="ca-ES" sz="1400" dirty="0"/>
          </a:p>
          <a:p>
            <a:pPr>
              <a:defRPr/>
            </a:pP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0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6250" y="1297264"/>
            <a:ext cx="8716094" cy="475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ja-JP" sz="2000" smtClean="0">
                <a:latin typeface="Arial" charset="0"/>
                <a:cs typeface="Arial" charset="0"/>
              </a:rPr>
              <a:t>Oferta d’activitats gratuïtes per als centres educatius del PCEE</a:t>
            </a:r>
            <a:endParaRPr lang="es-ES" altLang="ja-JP" sz="20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5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es-ES" dirty="0">
                <a:latin typeface="Arial" charset="0"/>
                <a:cs typeface="Arial" charset="0"/>
              </a:rPr>
              <a:t>Programes i projectes del PCEE</a:t>
            </a:r>
            <a:endParaRPr lang="ca-ES" dirty="0">
              <a:latin typeface="Arial" charset="0"/>
              <a:cs typeface="Arial" charset="0"/>
            </a:endParaRPr>
          </a:p>
        </p:txBody>
      </p:sp>
      <p:pic>
        <p:nvPicPr>
          <p:cNvPr id="21507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4663" y="1079500"/>
            <a:ext cx="11309350" cy="564781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1600" b="1" dirty="0"/>
              <a:t>Programa FITJOVE</a:t>
            </a:r>
            <a:r>
              <a:rPr lang="es-ES" sz="1600" dirty="0"/>
              <a:t>:</a:t>
            </a:r>
          </a:p>
          <a:p>
            <a:r>
              <a:rPr lang="ca-ES" sz="1600" dirty="0"/>
              <a:t>S’adreça a nois i noies adolescents entre 16 i 18 anys de zones d’especial vulnerabilitat, preferentment alumnes de centres d’ensenyament del Pla Català d’Esport a l’Escola, especialment aquells i aquelles que no fan cap activitat física ni esportiva</a:t>
            </a:r>
            <a:r>
              <a:rPr lang="ca-ES" sz="1600" dirty="0" smtClean="0"/>
              <a:t>.</a:t>
            </a:r>
            <a:endParaRPr lang="ca-ES" sz="1600" dirty="0"/>
          </a:p>
          <a:p>
            <a:r>
              <a:rPr lang="ca-ES" sz="1600" dirty="0"/>
              <a:t>Té com a objectius:</a:t>
            </a:r>
          </a:p>
          <a:p>
            <a:pPr marL="0" indent="0">
              <a:buNone/>
            </a:pPr>
            <a:r>
              <a:rPr lang="ca-ES" sz="1600" dirty="0"/>
              <a:t>	1. Oferir un ventall atractiu d’activitats d’exercici físic per adolescents, tenint en compte la perspectiva de gènere.</a:t>
            </a:r>
          </a:p>
          <a:p>
            <a:pPr marL="0" indent="0">
              <a:buNone/>
            </a:pPr>
            <a:r>
              <a:rPr lang="ca-ES" sz="1600" dirty="0"/>
              <a:t>	2. Acompanyar els nois i noies en el pas de l’esport escolar a l’esport comunitari.</a:t>
            </a:r>
          </a:p>
          <a:p>
            <a:pPr marL="0" indent="0">
              <a:buNone/>
            </a:pPr>
            <a:r>
              <a:rPr lang="ca-ES" sz="1600" dirty="0"/>
              <a:t>	3. Prevenir el consum de drogues i altres conductes de risc entre adolescents.</a:t>
            </a:r>
          </a:p>
          <a:p>
            <a:r>
              <a:rPr lang="ca-ES" sz="1600" dirty="0"/>
              <a:t>El programa consta de 2 fases:</a:t>
            </a:r>
          </a:p>
          <a:p>
            <a:pPr marL="0" indent="0">
              <a:buNone/>
            </a:pPr>
            <a:r>
              <a:rPr lang="ca-ES" sz="1600" dirty="0"/>
              <a:t>	1. Fase escolar: sortida didàctica de tot el grup classe, amb el centre d’ensenyament a una instal·lació esportiva de </a:t>
            </a:r>
            <a:r>
              <a:rPr lang="ca-ES" sz="1600" dirty="0" err="1"/>
              <a:t>fitness</a:t>
            </a:r>
            <a:r>
              <a:rPr lang="ca-ES" sz="1600" dirty="0"/>
              <a:t> per fer </a:t>
            </a:r>
            <a:r>
              <a:rPr lang="ca-ES" sz="1600" dirty="0" smtClean="0"/>
              <a:t>un </a:t>
            </a:r>
            <a:r>
              <a:rPr lang="ca-ES" sz="1600" dirty="0"/>
              <a:t>“tastet” d’activitats dirigides.</a:t>
            </a:r>
          </a:p>
          <a:p>
            <a:pPr marL="0" indent="0">
              <a:buNone/>
            </a:pPr>
            <a:r>
              <a:rPr lang="ca-ES" sz="1600" dirty="0"/>
              <a:t>	2.Fase extraescolar: dues tardes a la setmana d’activitats dirigides pagant una quota reduïda (subvencionada per la Generalitat 	de Catalunya), destinada especialment a totes i tots els que no fan cap activitat física ni esportiva.</a:t>
            </a:r>
          </a:p>
          <a:p>
            <a:r>
              <a:rPr lang="ca-ES" sz="1600" dirty="0"/>
              <a:t> La Generalitat de Catalunya, a través de la Subdirecció General de Drogodependències de l’Agència de Salut Pública de Catalunya i el Consell Català de l’Esport són els responsables de la gestió i el finançament del programa.</a:t>
            </a:r>
          </a:p>
          <a:p>
            <a:r>
              <a:rPr lang="es-ES" sz="1600" dirty="0"/>
              <a:t>La </a:t>
            </a:r>
            <a:r>
              <a:rPr lang="es-ES" sz="1600" dirty="0" err="1"/>
              <a:t>Fundació</a:t>
            </a:r>
            <a:r>
              <a:rPr lang="es-ES" sz="1600" dirty="0"/>
              <a:t> </a:t>
            </a:r>
            <a:r>
              <a:rPr lang="es-ES" sz="1600" dirty="0" err="1"/>
              <a:t>Esportsalus</a:t>
            </a:r>
            <a:r>
              <a:rPr lang="es-ES" sz="1600" dirty="0"/>
              <a:t> </a:t>
            </a:r>
            <a:r>
              <a:rPr lang="es-ES" sz="1600" dirty="0" err="1"/>
              <a:t>s’encarrega</a:t>
            </a:r>
            <a:r>
              <a:rPr lang="es-ES" sz="1600" dirty="0"/>
              <a:t> de la </a:t>
            </a:r>
            <a:r>
              <a:rPr lang="es-ES" sz="1600" dirty="0" err="1"/>
              <a:t>coordinació</a:t>
            </a:r>
            <a:r>
              <a:rPr lang="es-ES" sz="1600" dirty="0"/>
              <a:t> </a:t>
            </a:r>
            <a:r>
              <a:rPr lang="es-ES" sz="1600" dirty="0" err="1"/>
              <a:t>tècnica</a:t>
            </a:r>
            <a:r>
              <a:rPr lang="es-ES" sz="1600" dirty="0"/>
              <a:t> en </a:t>
            </a:r>
            <a:r>
              <a:rPr lang="es-ES" sz="1600" dirty="0" err="1"/>
              <a:t>col·laboració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ajuntaments</a:t>
            </a:r>
            <a:r>
              <a:rPr lang="es-ES" sz="1600" dirty="0"/>
              <a:t>, </a:t>
            </a:r>
            <a:r>
              <a:rPr lang="es-ES" sz="1600" dirty="0" err="1"/>
              <a:t>els</a:t>
            </a:r>
            <a:r>
              <a:rPr lang="es-ES" sz="1600" dirty="0"/>
              <a:t> centres </a:t>
            </a:r>
            <a:r>
              <a:rPr lang="es-ES" sz="1600" dirty="0" err="1"/>
              <a:t>d’ensenyament</a:t>
            </a:r>
            <a:r>
              <a:rPr lang="es-ES" sz="1600" dirty="0"/>
              <a:t> i les </a:t>
            </a:r>
            <a:r>
              <a:rPr lang="es-ES" sz="1600" dirty="0" err="1"/>
              <a:t>instal·lacions</a:t>
            </a:r>
            <a:r>
              <a:rPr lang="es-ES" sz="1600" dirty="0"/>
              <a:t> </a:t>
            </a:r>
            <a:r>
              <a:rPr lang="es-ES" sz="1600" dirty="0" err="1"/>
              <a:t>esportives</a:t>
            </a:r>
            <a:r>
              <a:rPr lang="es-ES" sz="1600" dirty="0"/>
              <a:t>.</a:t>
            </a:r>
          </a:p>
          <a:p>
            <a:r>
              <a:rPr lang="es-ES" sz="1600" dirty="0" err="1"/>
              <a:t>Municipis</a:t>
            </a:r>
            <a:r>
              <a:rPr lang="es-ES" sz="1600" dirty="0"/>
              <a:t> </a:t>
            </a:r>
            <a:r>
              <a:rPr lang="es-ES" sz="1600" dirty="0" err="1"/>
              <a:t>participants</a:t>
            </a:r>
            <a:r>
              <a:rPr lang="es-ES" sz="1600" dirty="0"/>
              <a:t> </a:t>
            </a:r>
            <a:r>
              <a:rPr lang="es-ES" sz="1600" dirty="0" err="1" smtClean="0"/>
              <a:t>curs</a:t>
            </a:r>
            <a:r>
              <a:rPr lang="es-ES" sz="1600" dirty="0" smtClean="0"/>
              <a:t> 18_19: Santa Coloma, Manresa, Igualada, Vic Terrassa, </a:t>
            </a:r>
            <a:r>
              <a:rPr lang="es-ES" sz="1600" dirty="0" err="1"/>
              <a:t>G</a:t>
            </a:r>
            <a:r>
              <a:rPr lang="es-ES" sz="1600" dirty="0" err="1" smtClean="0"/>
              <a:t>avà</a:t>
            </a:r>
            <a:r>
              <a:rPr lang="es-ES" sz="1600" dirty="0" smtClean="0"/>
              <a:t>, </a:t>
            </a:r>
            <a:r>
              <a:rPr lang="es-ES" sz="1600" dirty="0" err="1" smtClean="0"/>
              <a:t>Hospitalet</a:t>
            </a:r>
            <a:r>
              <a:rPr lang="es-ES" sz="1600" dirty="0"/>
              <a:t> </a:t>
            </a:r>
            <a:r>
              <a:rPr lang="es-ES" sz="1600" dirty="0" smtClean="0"/>
              <a:t>i Badalona</a:t>
            </a:r>
            <a:endParaRPr lang="ca-ES" sz="1600" dirty="0">
              <a:solidFill>
                <a:srgbClr val="FF0000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346091"/>
            <a:ext cx="2242949" cy="1025111"/>
          </a:xfrm>
          <a:prstGeom prst="rect">
            <a:avLst/>
          </a:prstGeom>
        </p:spPr>
      </p:pic>
      <p:pic>
        <p:nvPicPr>
          <p:cNvPr id="6" name="Picture 5" descr="N:\PUBLICITAT\LOGOS\LOGO ESPORTSAL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0587" y="6064783"/>
            <a:ext cx="2013285" cy="793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title"/>
          </p:nvPr>
        </p:nvSpPr>
        <p:spPr>
          <a:xfrm>
            <a:off x="476250" y="546324"/>
            <a:ext cx="10444286" cy="506412"/>
          </a:xfrm>
        </p:spPr>
        <p:txBody>
          <a:bodyPr/>
          <a:lstStyle/>
          <a:p>
            <a:r>
              <a:rPr lang="ca-ES" dirty="0">
                <a:latin typeface="Arial" charset="0"/>
                <a:cs typeface="Arial" charset="0"/>
              </a:rPr>
              <a:t>6</a:t>
            </a:r>
            <a:r>
              <a:rPr lang="ca-ES" dirty="0" smtClean="0">
                <a:latin typeface="Arial" charset="0"/>
                <a:cs typeface="Arial" charset="0"/>
              </a:rPr>
              <a:t>. </a:t>
            </a:r>
            <a:r>
              <a:rPr lang="ca-ES" dirty="0">
                <a:latin typeface="Arial" charset="0"/>
                <a:cs typeface="Arial" charset="0"/>
              </a:rPr>
              <a:t>Calendari </a:t>
            </a:r>
            <a:r>
              <a:rPr lang="ca-ES" dirty="0" smtClean="0">
                <a:latin typeface="Arial" charset="0"/>
                <a:cs typeface="Arial" charset="0"/>
              </a:rPr>
              <a:t>PCEE curs 2019-20</a:t>
            </a:r>
            <a:endParaRPr lang="ca-E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19866100"/>
              </p:ext>
            </p:extLst>
          </p:nvPr>
        </p:nvGraphicFramePr>
        <p:xfrm>
          <a:off x="335360" y="799186"/>
          <a:ext cx="11569303" cy="500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Agrupa 3"/>
          <p:cNvGrpSpPr/>
          <p:nvPr/>
        </p:nvGrpSpPr>
        <p:grpSpPr>
          <a:xfrm>
            <a:off x="4207130" y="4162498"/>
            <a:ext cx="3456384" cy="922686"/>
            <a:chOff x="551384" y="1305597"/>
            <a:chExt cx="3456384" cy="922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Agrupa 7"/>
            <p:cNvGrpSpPr/>
            <p:nvPr/>
          </p:nvGrpSpPr>
          <p:grpSpPr>
            <a:xfrm>
              <a:off x="551384" y="1305598"/>
              <a:ext cx="1520840" cy="922685"/>
              <a:chOff x="1351858" y="1939750"/>
              <a:chExt cx="1520840" cy="922685"/>
            </a:xfrm>
          </p:grpSpPr>
          <p:sp>
            <p:nvSpPr>
              <p:cNvPr id="9" name="Rectangle arrodonit 8"/>
              <p:cNvSpPr/>
              <p:nvPr/>
            </p:nvSpPr>
            <p:spPr>
              <a:xfrm>
                <a:off x="1351858" y="1939750"/>
                <a:ext cx="1520840" cy="92268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QuadreDeText 9"/>
              <p:cNvSpPr txBox="1"/>
              <p:nvPr/>
            </p:nvSpPr>
            <p:spPr>
              <a:xfrm>
                <a:off x="1396900" y="1984792"/>
                <a:ext cx="1430756" cy="832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sz="1500" b="1" smtClean="0">
                    <a:solidFill>
                      <a:schemeClr val="tx1"/>
                    </a:solidFill>
                  </a:rPr>
                  <a:t>Validesa dels processos i documentació</a:t>
                </a:r>
                <a:endParaRPr lang="ca-ES" sz="1500" b="1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Agrupa 10"/>
            <p:cNvGrpSpPr/>
            <p:nvPr/>
          </p:nvGrpSpPr>
          <p:grpSpPr>
            <a:xfrm>
              <a:off x="2486928" y="1305597"/>
              <a:ext cx="1520840" cy="922685"/>
              <a:chOff x="1351858" y="2110"/>
              <a:chExt cx="1520840" cy="922685"/>
            </a:xfrm>
          </p:grpSpPr>
          <p:sp>
            <p:nvSpPr>
              <p:cNvPr id="12" name="Rectangle arrodonit 11"/>
              <p:cNvSpPr/>
              <p:nvPr/>
            </p:nvSpPr>
            <p:spPr>
              <a:xfrm>
                <a:off x="1351858" y="2110"/>
                <a:ext cx="1520840" cy="92268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QuadreDeText 12"/>
              <p:cNvSpPr txBox="1"/>
              <p:nvPr/>
            </p:nvSpPr>
            <p:spPr>
              <a:xfrm>
                <a:off x="1396900" y="47152"/>
                <a:ext cx="1430756" cy="832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sz="1500" b="1" smtClean="0">
                    <a:solidFill>
                      <a:schemeClr val="tx1"/>
                    </a:solidFill>
                  </a:rPr>
                  <a:t>En el termini establert</a:t>
                </a:r>
                <a:endParaRPr lang="ca-ES" sz="1500" b="1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Fletxa dreta 2"/>
            <p:cNvSpPr/>
            <p:nvPr/>
          </p:nvSpPr>
          <p:spPr>
            <a:xfrm>
              <a:off x="2072224" y="1628800"/>
              <a:ext cx="414704" cy="2880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 14"/>
          <p:cNvGrpSpPr/>
          <p:nvPr/>
        </p:nvGrpSpPr>
        <p:grpSpPr>
          <a:xfrm>
            <a:off x="263352" y="5277790"/>
            <a:ext cx="3819550" cy="1391570"/>
            <a:chOff x="1224039" y="3877390"/>
            <a:chExt cx="1753315" cy="9730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arrodonit 15"/>
            <p:cNvSpPr/>
            <p:nvPr/>
          </p:nvSpPr>
          <p:spPr>
            <a:xfrm>
              <a:off x="1351858" y="3877390"/>
              <a:ext cx="1520840" cy="922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QuadreDeText 16"/>
            <p:cNvSpPr txBox="1"/>
            <p:nvPr/>
          </p:nvSpPr>
          <p:spPr>
            <a:xfrm>
              <a:off x="1224039" y="4017824"/>
              <a:ext cx="1753315" cy="832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500" b="1" kern="1200" smtClean="0">
                  <a:solidFill>
                    <a:schemeClr val="tx1"/>
                  </a:solidFill>
                </a:rPr>
                <a:t>Renovació 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400" smtClean="0">
                  <a:solidFill>
                    <a:schemeClr val="tx1"/>
                  </a:solidFill>
                </a:rPr>
                <a:t>Nomenament/Confirmació coordinador/a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400" smtClean="0">
                  <a:solidFill>
                    <a:schemeClr val="tx1"/>
                  </a:solidFill>
                </a:rPr>
                <a:t>PES actualitzat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400" smtClean="0">
                  <a:solidFill>
                    <a:schemeClr val="tx1"/>
                  </a:solidFill>
                </a:rPr>
                <a:t>AEE/SEE actualitzada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1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idor de tex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a-ES"/>
          </a:p>
        </p:txBody>
      </p:sp>
      <p:grpSp>
        <p:nvGrpSpPr>
          <p:cNvPr id="19" name="Agrupa 18"/>
          <p:cNvGrpSpPr/>
          <p:nvPr/>
        </p:nvGrpSpPr>
        <p:grpSpPr>
          <a:xfrm>
            <a:off x="7996009" y="3068960"/>
            <a:ext cx="3932639" cy="2520280"/>
            <a:chOff x="1351858" y="970930"/>
            <a:chExt cx="1520840" cy="922685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arrodonit 19"/>
            <p:cNvSpPr/>
            <p:nvPr/>
          </p:nvSpPr>
          <p:spPr>
            <a:xfrm>
              <a:off x="1351858" y="970930"/>
              <a:ext cx="1520840" cy="92268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QuadreDeText 20"/>
            <p:cNvSpPr txBox="1"/>
            <p:nvPr/>
          </p:nvSpPr>
          <p:spPr>
            <a:xfrm>
              <a:off x="1396900" y="1015972"/>
              <a:ext cx="1430756" cy="832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es-ES" altLang="ja-JP" sz="1200" b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Informe memòria</a:t>
              </a:r>
            </a:p>
            <a:p>
              <a:pPr marL="342900" indent="-342900">
                <a:lnSpc>
                  <a:spcPct val="160000"/>
                </a:lnSpc>
                <a:buFont typeface="Arial" pitchFamily="34" charset="0"/>
                <a:buChar char="•"/>
                <a:defRPr/>
              </a:pPr>
              <a:r>
                <a:rPr lang="es-ES" altLang="ja-JP" sz="120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Formulari </a:t>
              </a:r>
              <a:r>
                <a:rPr lang="es-ES" altLang="ja-JP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on line obligatòri pels centres que reben ajut econòmic i imprescindible per aquells centres que vulguin accedir-hi.</a:t>
              </a:r>
            </a:p>
            <a:p>
              <a:pPr marL="342900" indent="-342900">
                <a:lnSpc>
                  <a:spcPct val="160000"/>
                </a:lnSpc>
                <a:buFont typeface="Arial" pitchFamily="34" charset="0"/>
                <a:buChar char="•"/>
                <a:defRPr/>
              </a:pPr>
              <a:r>
                <a:rPr lang="es-ES" altLang="ja-JP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S’obre al març: anar omplint</a:t>
              </a:r>
            </a:p>
            <a:p>
              <a:pPr marL="342900" indent="-342900">
                <a:lnSpc>
                  <a:spcPct val="160000"/>
                </a:lnSpc>
                <a:buFont typeface="Arial" pitchFamily="34" charset="0"/>
                <a:buChar char="•"/>
                <a:defRPr/>
              </a:pPr>
              <a:r>
                <a:rPr lang="es-ES" altLang="ja-JP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 Lliurament al maig- juny</a:t>
              </a:r>
            </a:p>
            <a:p>
              <a:pPr marL="342900" indent="-342900">
                <a:lnSpc>
                  <a:spcPct val="160000"/>
                </a:lnSpc>
                <a:buFont typeface="Arial" pitchFamily="34" charset="0"/>
                <a:buChar char="•"/>
                <a:defRPr/>
              </a:pPr>
              <a:r>
                <a:rPr lang="es-ES" altLang="ja-JP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 Si s’ha lliurat en el termini i s’ha omplert correctament= validació pel comissionat/da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200" b="1" kern="1200" smtClean="0"/>
                <a:t> </a:t>
              </a:r>
              <a:endParaRPr lang="ca-E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514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/>
          <p:cNvSpPr>
            <a:spLocks noGrp="1"/>
          </p:cNvSpPr>
          <p:nvPr>
            <p:ph type="title"/>
          </p:nvPr>
        </p:nvSpPr>
        <p:spPr>
          <a:xfrm>
            <a:off x="479425" y="620688"/>
            <a:ext cx="11428413" cy="506412"/>
          </a:xfrm>
        </p:spPr>
        <p:txBody>
          <a:bodyPr/>
          <a:lstStyle/>
          <a:p>
            <a:pPr eaLnBrk="1" hangingPunct="1"/>
            <a:r>
              <a:rPr lang="ca-ES" dirty="0" smtClean="0">
                <a:latin typeface="Arial" charset="0"/>
                <a:cs typeface="Arial" charset="0"/>
              </a:rPr>
              <a:t>1. Activitat formativa del PCEE</a:t>
            </a:r>
            <a:endParaRPr lang="ca-ES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2849"/>
              </p:ext>
            </p:extLst>
          </p:nvPr>
        </p:nvGraphicFramePr>
        <p:xfrm>
          <a:off x="623392" y="1789118"/>
          <a:ext cx="9865096" cy="4917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411791523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val="161577768"/>
                    </a:ext>
                  </a:extLst>
                </a:gridCol>
              </a:tblGrid>
              <a:tr h="304054">
                <a:tc>
                  <a:txBody>
                    <a:bodyPr/>
                    <a:lstStyle/>
                    <a:p>
                      <a:pPr algn="ctr" fontAlgn="t"/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 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Activitats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1938005976"/>
                  </a:ext>
                </a:extLst>
              </a:tr>
              <a:tr h="60058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9-9.30h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Acreditació i registre dels coordinadors /es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2196207294"/>
                  </a:ext>
                </a:extLst>
              </a:tr>
              <a:tr h="56840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9.30 </a:t>
                      </a:r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10.45h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Benvinguda i Presentació general del PCEE Curs 19_20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1923145159"/>
                  </a:ext>
                </a:extLst>
              </a:tr>
              <a:tr h="5988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10.45 </a:t>
                      </a:r>
                      <a:r>
                        <a:rPr lang="ca-E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11h</a:t>
                      </a:r>
                      <a:endParaRPr lang="ca-E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Transició d'activitats / Pausa</a:t>
                      </a:r>
                      <a:endParaRPr lang="ca-E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44989529"/>
                  </a:ext>
                </a:extLst>
              </a:tr>
              <a:tr h="42282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11.45h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97" marR="4311" marT="431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ca-ES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Càpsules  </a:t>
                      </a:r>
                      <a:r>
                        <a:rPr lang="ca-E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informatives</a:t>
                      </a:r>
                      <a:r>
                        <a:rPr lang="ca-E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ca-E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3890873491"/>
                  </a:ext>
                </a:extLst>
              </a:tr>
              <a:tr h="3040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</a:t>
                      </a:r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ISSOK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2832034612"/>
                  </a:ext>
                </a:extLst>
              </a:tr>
              <a:tr h="3040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</a:t>
                      </a:r>
                      <a:r>
                        <a:rPr lang="ca-ES" sz="18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d'activitat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cooperativa </a:t>
                      </a:r>
                      <a:r>
                        <a:rPr lang="ca-ES" sz="18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 Dia Mundial d’ Activitat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Física  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3909073189"/>
                  </a:ext>
                </a:extLst>
              </a:tr>
              <a:tr h="3040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Hàbits saludables i activitat física en els Plans d'Entorn 0-20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4080681359"/>
                  </a:ext>
                </a:extLst>
              </a:tr>
              <a:tr h="3040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Aprenentatge </a:t>
                      </a:r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Servei Comunitari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833179315"/>
                  </a:ext>
                </a:extLst>
              </a:tr>
              <a:tr h="60340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posar al dia l'Associació esportiva escolar o la Secció esportiva escolar d'un centre.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1724009789"/>
                  </a:ext>
                </a:extLst>
              </a:tr>
              <a:tr h="60340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Acollida dels/les nous/ves coordinadors/es del PCEE del curs 19_20: Càpsula </a:t>
                      </a:r>
                      <a:r>
                        <a:rPr lang="ca-ES" sz="18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obligatòria</a:t>
                      </a:r>
                      <a:r>
                        <a:rPr lang="es-E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a nous coordinadors/es.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4272020971"/>
                  </a:ext>
                </a:extLst>
              </a:tr>
            </a:tbl>
          </a:graphicData>
        </a:graphic>
      </p:graphicFrame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A5FB09E-5519-4857-B4D7-E05BDDE3A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99" y="1268412"/>
            <a:ext cx="11428800" cy="379389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Jornada </a:t>
            </a:r>
            <a:r>
              <a:rPr lang="ca-ES" sz="2000" dirty="0" smtClean="0"/>
              <a:t>inici</a:t>
            </a:r>
            <a:r>
              <a:rPr lang="es-ES" sz="2000" dirty="0" smtClean="0"/>
              <a:t> de curs a Barcelona</a:t>
            </a:r>
          </a:p>
          <a:p>
            <a:endParaRPr lang="es-ES" sz="1800" dirty="0">
              <a:solidFill>
                <a:srgbClr val="00B050"/>
              </a:solidFill>
            </a:endParaRPr>
          </a:p>
          <a:p>
            <a:endParaRPr lang="es-E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6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ol 1"/>
          <p:cNvSpPr>
            <a:spLocks noGrp="1"/>
          </p:cNvSpPr>
          <p:nvPr>
            <p:ph type="ctrTitle"/>
          </p:nvPr>
        </p:nvSpPr>
        <p:spPr>
          <a:xfrm>
            <a:off x="1919536" y="4941168"/>
            <a:ext cx="7772400" cy="1252538"/>
          </a:xfrm>
        </p:spPr>
        <p:txBody>
          <a:bodyPr/>
          <a:lstStyle/>
          <a:p>
            <a:pPr eaLnBrk="1" hangingPunct="1"/>
            <a:r>
              <a:rPr lang="ca-ES">
                <a:latin typeface="Arial" charset="0"/>
                <a:cs typeface="Arial" charset="0"/>
              </a:rPr>
              <a:t>gencat.cat</a:t>
            </a:r>
          </a:p>
        </p:txBody>
      </p:sp>
      <p:sp>
        <p:nvSpPr>
          <p:cNvPr id="25603" name="Contenidor de text 13"/>
          <p:cNvSpPr txBox="1">
            <a:spLocks/>
          </p:cNvSpPr>
          <p:nvPr/>
        </p:nvSpPr>
        <p:spPr bwMode="auto">
          <a:xfrm>
            <a:off x="3719736" y="2276872"/>
            <a:ext cx="4168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None/>
            </a:pPr>
            <a:r>
              <a:rPr lang="es-ES" sz="2200" b="1" dirty="0" err="1">
                <a:latin typeface="Arial" charset="0"/>
              </a:rPr>
              <a:t>Gràcies</a:t>
            </a:r>
            <a:r>
              <a:rPr lang="es-ES" sz="2200" b="1" dirty="0">
                <a:latin typeface="Arial" charset="0"/>
              </a:rPr>
              <a:t> per la </a:t>
            </a:r>
            <a:r>
              <a:rPr lang="es-ES" sz="2200" b="1" dirty="0" err="1">
                <a:latin typeface="Arial" charset="0"/>
              </a:rPr>
              <a:t>vostra</a:t>
            </a:r>
            <a:r>
              <a:rPr lang="es-ES" sz="2200" b="1" dirty="0">
                <a:latin typeface="Arial" charset="0"/>
              </a:rPr>
              <a:t> </a:t>
            </a:r>
            <a:r>
              <a:rPr lang="es-ES" sz="2200" b="1" dirty="0" err="1">
                <a:latin typeface="Arial" charset="0"/>
              </a:rPr>
              <a:t>atenció</a:t>
            </a:r>
            <a:r>
              <a:rPr lang="es-ES" sz="2200" b="1" dirty="0">
                <a:latin typeface="Arial" charset="0"/>
              </a:rPr>
              <a:t>.</a:t>
            </a:r>
          </a:p>
        </p:txBody>
      </p:sp>
      <p:pic>
        <p:nvPicPr>
          <p:cNvPr id="25605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573016"/>
            <a:ext cx="1555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/>
          <p:cNvSpPr>
            <a:spLocks noGrp="1"/>
          </p:cNvSpPr>
          <p:nvPr>
            <p:ph type="title"/>
          </p:nvPr>
        </p:nvSpPr>
        <p:spPr>
          <a:xfrm>
            <a:off x="479425" y="620688"/>
            <a:ext cx="11428413" cy="506412"/>
          </a:xfrm>
        </p:spPr>
        <p:txBody>
          <a:bodyPr/>
          <a:lstStyle/>
          <a:p>
            <a:pPr eaLnBrk="1" hangingPunct="1"/>
            <a:r>
              <a:rPr lang="ca-ES" dirty="0" smtClean="0">
                <a:latin typeface="Arial" charset="0"/>
                <a:cs typeface="Arial" charset="0"/>
              </a:rPr>
              <a:t>1. Activitat formativa del PCEE</a:t>
            </a:r>
            <a:endParaRPr lang="ca-ES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866470"/>
              </p:ext>
            </p:extLst>
          </p:nvPr>
        </p:nvGraphicFramePr>
        <p:xfrm>
          <a:off x="623392" y="1694222"/>
          <a:ext cx="10585176" cy="5147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411791523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val="161577768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 fontAlgn="t"/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tc>
                  <a:txBody>
                    <a:bodyPr/>
                    <a:lstStyle/>
                    <a:p>
                      <a:pPr algn="ctr" fontAlgn="t"/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1938005976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11.45 </a:t>
                      </a:r>
                      <a:r>
                        <a:rPr lang="ca-E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12h</a:t>
                      </a:r>
                      <a:endParaRPr lang="ca-E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Transició </a:t>
                      </a:r>
                      <a:r>
                        <a:rPr lang="ca-E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d'activitats/ Pausa</a:t>
                      </a:r>
                      <a:endParaRPr lang="ca-E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1249042481"/>
                  </a:ext>
                </a:extLst>
              </a:tr>
              <a:tr h="301626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 </a:t>
                      </a:r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13.30h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 1. Àmbit de l'Activitat Física i de la Salut</a:t>
                      </a:r>
                      <a:endParaRPr lang="fr-F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573767098"/>
                  </a:ext>
                </a:extLst>
              </a:tr>
              <a:tr h="32437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Gamificació tecnològica de l'activitat física i l'esport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2473163617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 2 i 3.  Àmbit de treball col·laboratiu</a:t>
                      </a:r>
                      <a:endParaRPr lang="sv-SE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197097578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Treball cooperatiu: Castells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4216787485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 4.  Àmbit d'esports</a:t>
                      </a:r>
                      <a:endParaRPr lang="ca-E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3612684855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Tennis platja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2432068883"/>
                  </a:ext>
                </a:extLst>
              </a:tr>
              <a:tr h="32437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Rugbi Cinta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553507125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Handbol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4232826805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 5: Àmbit d'emocions i expressió</a:t>
                      </a:r>
                      <a:endParaRPr lang="fr-F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/>
                </a:tc>
                <a:extLst>
                  <a:ext uri="{0D108BD9-81ED-4DB2-BD59-A6C34878D82A}">
                    <a16:rowId xmlns:a16="http://schemas.microsoft.com/office/drawing/2014/main" val="1567609489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Bàsquet Beat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3801633889"/>
                  </a:ext>
                </a:extLst>
              </a:tr>
              <a:tr h="30162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Percussió Corporal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3204361510"/>
                  </a:ext>
                </a:extLst>
              </a:tr>
              <a:tr h="32396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Teatre, expressió corporal i consciència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3379728357"/>
                  </a:ext>
                </a:extLst>
              </a:tr>
              <a:tr h="591706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13.30 </a:t>
                      </a:r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14.30h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Conferència: Creant un context d'AF i Esport segur pel col·lectiu LGTBI</a:t>
                      </a:r>
                      <a:r>
                        <a:rPr lang="ca-E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1064182724"/>
                  </a:ext>
                </a:extLst>
              </a:tr>
              <a:tr h="301626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14.30h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94" marR="4311" marT="43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Signatura de l'assistència i Cloenda de la jornada d'inici de curs </a:t>
                      </a:r>
                      <a:r>
                        <a:rPr lang="ca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19_20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1" marR="4311" marT="4311" marB="0" anchor="ctr"/>
                </a:tc>
                <a:extLst>
                  <a:ext uri="{0D108BD9-81ED-4DB2-BD59-A6C34878D82A}">
                    <a16:rowId xmlns:a16="http://schemas.microsoft.com/office/drawing/2014/main" val="2479123175"/>
                  </a:ext>
                </a:extLst>
              </a:tr>
            </a:tbl>
          </a:graphicData>
        </a:graphic>
      </p:graphicFrame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A5FB09E-5519-4857-B4D7-E05BDDE3A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147999"/>
            <a:ext cx="11428800" cy="4284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Jornada </a:t>
            </a:r>
            <a:r>
              <a:rPr lang="ca-ES" sz="2000" dirty="0" smtClean="0"/>
              <a:t>inici</a:t>
            </a:r>
            <a:r>
              <a:rPr lang="es-ES" sz="2000" dirty="0" smtClean="0"/>
              <a:t> de curs a Barcelona</a:t>
            </a:r>
            <a:endParaRPr lang="es-E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/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r>
              <a:rPr lang="es-ES">
                <a:latin typeface="Arial" charset="0"/>
                <a:cs typeface="Arial" charset="0"/>
              </a:rPr>
              <a:t>2</a:t>
            </a:r>
            <a:r>
              <a:rPr lang="es-ES" smtClean="0">
                <a:latin typeface="Arial" charset="0"/>
                <a:cs typeface="Arial" charset="0"/>
              </a:rPr>
              <a:t>. Informació general PCEE: orígen</a:t>
            </a: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195" name="Contenidor de contingut 12"/>
          <p:cNvSpPr>
            <a:spLocks noGrp="1"/>
          </p:cNvSpPr>
          <p:nvPr>
            <p:ph idx="1"/>
          </p:nvPr>
        </p:nvSpPr>
        <p:spPr>
          <a:xfrm>
            <a:off x="550863" y="2276475"/>
            <a:ext cx="6175375" cy="2016125"/>
          </a:xfrm>
        </p:spPr>
        <p:txBody>
          <a:bodyPr/>
          <a:lstStyle/>
          <a:p>
            <a:pPr algn="just"/>
            <a:r>
              <a:rPr lang="ca-ES">
                <a:latin typeface="Arial" charset="0"/>
                <a:cs typeface="Arial" charset="0"/>
              </a:rPr>
              <a:t>Índex molt reduït de participació de l'alumnat en l'</a:t>
            </a:r>
            <a:r>
              <a:rPr lang="ca-ES" b="1">
                <a:latin typeface="Arial" charset="0"/>
                <a:cs typeface="Arial" charset="0"/>
              </a:rPr>
              <a:t>esport </a:t>
            </a:r>
            <a:r>
              <a:rPr lang="ca-ES" b="1" smtClean="0">
                <a:latin typeface="Arial" charset="0"/>
                <a:cs typeface="Arial" charset="0"/>
              </a:rPr>
              <a:t>escolar fora de l’horari lectiu.</a:t>
            </a:r>
            <a:endParaRPr lang="ca-ES">
              <a:latin typeface="Arial" charset="0"/>
              <a:cs typeface="Arial" charset="0"/>
            </a:endParaRPr>
          </a:p>
          <a:p>
            <a:pPr algn="just"/>
            <a:r>
              <a:rPr lang="ca-ES">
                <a:latin typeface="Arial" charset="0"/>
                <a:cs typeface="Arial" charset="0"/>
              </a:rPr>
              <a:t>Increment dels </a:t>
            </a:r>
            <a:r>
              <a:rPr lang="ca-ES" u="sng">
                <a:latin typeface="Arial" charset="0"/>
                <a:cs typeface="Arial" charset="0"/>
              </a:rPr>
              <a:t>hàbits sedentaris i de l'obesitat</a:t>
            </a:r>
            <a:r>
              <a:rPr lang="ca-ES">
                <a:latin typeface="Arial" charset="0"/>
                <a:cs typeface="Arial" charset="0"/>
              </a:rPr>
              <a:t>, amb una incidència preocupant en la població infantil i juvenil</a:t>
            </a:r>
          </a:p>
          <a:p>
            <a:pPr algn="just">
              <a:lnSpc>
                <a:spcPct val="150000"/>
              </a:lnSpc>
            </a:pPr>
            <a:r>
              <a:rPr lang="ca-ES" b="1">
                <a:latin typeface="Arial" charset="0"/>
                <a:cs typeface="Arial" charset="0"/>
              </a:rPr>
              <a:t>Demanda social </a:t>
            </a:r>
            <a:r>
              <a:rPr lang="ca-ES">
                <a:latin typeface="Arial" charset="0"/>
                <a:cs typeface="Arial" charset="0"/>
              </a:rPr>
              <a:t>creixent en matèria de salut i benestar</a:t>
            </a:r>
          </a:p>
        </p:txBody>
      </p:sp>
      <p:sp>
        <p:nvSpPr>
          <p:cNvPr id="8196" name="Contenidor de text 13"/>
          <p:cNvSpPr>
            <a:spLocks noGrp="1"/>
          </p:cNvSpPr>
          <p:nvPr>
            <p:ph type="body" sz="quarter" idx="13"/>
          </p:nvPr>
        </p:nvSpPr>
        <p:spPr>
          <a:xfrm>
            <a:off x="630238" y="1276350"/>
            <a:ext cx="11153775" cy="428625"/>
          </a:xfrm>
        </p:spPr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Govern </a:t>
            </a:r>
            <a:r>
              <a:rPr lang="es-ES">
                <a:latin typeface="Arial" charset="0"/>
                <a:cs typeface="Arial" charset="0"/>
              </a:rPr>
              <a:t>de la Generalitat de </a:t>
            </a:r>
            <a:r>
              <a:rPr lang="es-ES" smtClean="0">
                <a:latin typeface="Arial" charset="0"/>
                <a:cs typeface="Arial" charset="0"/>
              </a:rPr>
              <a:t>Catalunya: Esports </a:t>
            </a:r>
            <a:r>
              <a:rPr lang="es-ES">
                <a:latin typeface="Arial" charset="0"/>
                <a:cs typeface="Arial" charset="0"/>
              </a:rPr>
              <a:t>i </a:t>
            </a:r>
            <a:r>
              <a:rPr lang="es-ES" smtClean="0">
                <a:latin typeface="Arial" charset="0"/>
                <a:cs typeface="Arial" charset="0"/>
              </a:rPr>
              <a:t>Educació (2004)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74545830"/>
              </p:ext>
            </p:extLst>
          </p:nvPr>
        </p:nvGraphicFramePr>
        <p:xfrm>
          <a:off x="6713240" y="2060848"/>
          <a:ext cx="5472608" cy="370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9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2. Informació general PCEE: objectius i actuacions</a:t>
            </a:r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9219" name="Contenidor de contingut 3"/>
          <p:cNvSpPr>
            <a:spLocks noGrp="1"/>
          </p:cNvSpPr>
          <p:nvPr>
            <p:ph sz="half" idx="2"/>
          </p:nvPr>
        </p:nvSpPr>
        <p:spPr>
          <a:xfrm>
            <a:off x="551384" y="1916832"/>
            <a:ext cx="5456238" cy="4394348"/>
          </a:xfrm>
        </p:spPr>
        <p:txBody>
          <a:bodyPr/>
          <a:lstStyle/>
          <a:p>
            <a:pPr algn="just"/>
            <a:r>
              <a:rPr lang="ca-ES">
                <a:latin typeface="Arial" charset="0"/>
                <a:cs typeface="Arial" charset="0"/>
              </a:rPr>
              <a:t>Incrementar el </a:t>
            </a:r>
            <a:r>
              <a:rPr lang="ca-ES" b="1">
                <a:latin typeface="Arial" charset="0"/>
                <a:cs typeface="Arial" charset="0"/>
              </a:rPr>
              <a:t>nombre d</a:t>
            </a:r>
            <a:r>
              <a:rPr lang="ja-JP" altLang="ca-ES" b="1">
                <a:latin typeface="Arial" charset="0"/>
                <a:cs typeface="Arial" charset="0"/>
              </a:rPr>
              <a:t>’</a:t>
            </a:r>
            <a:r>
              <a:rPr lang="ca-ES" altLang="ja-JP" b="1">
                <a:latin typeface="Arial" charset="0"/>
                <a:cs typeface="Arial" charset="0"/>
              </a:rPr>
              <a:t>infants i adolescents </a:t>
            </a:r>
            <a:r>
              <a:rPr lang="ca-ES" altLang="ja-JP">
                <a:latin typeface="Arial" charset="0"/>
                <a:cs typeface="Arial" charset="0"/>
              </a:rPr>
              <a:t>que realitzen una pràctica regular d'activitat física </a:t>
            </a:r>
            <a:r>
              <a:rPr lang="ca-ES" altLang="ja-JP" smtClean="0">
                <a:latin typeface="Arial" charset="0"/>
                <a:cs typeface="Arial" charset="0"/>
              </a:rPr>
              <a:t>moderada (la </a:t>
            </a:r>
            <a:r>
              <a:rPr lang="ca-ES" altLang="ja-JP">
                <a:latin typeface="Arial" charset="0"/>
                <a:cs typeface="Arial" charset="0"/>
              </a:rPr>
              <a:t>OMS recomana 1 hora al dia, 7 dies a la setmana).</a:t>
            </a:r>
          </a:p>
          <a:p>
            <a:pPr algn="just"/>
            <a:r>
              <a:rPr lang="ca-ES">
                <a:latin typeface="Arial" charset="0"/>
                <a:cs typeface="Arial" charset="0"/>
              </a:rPr>
              <a:t>Utilitzar l'activitat física i esportiva per </a:t>
            </a:r>
            <a:r>
              <a:rPr lang="ca-ES" u="sng">
                <a:latin typeface="Arial" charset="0"/>
                <a:cs typeface="Arial" charset="0"/>
              </a:rPr>
              <a:t>afavorir </a:t>
            </a:r>
            <a:r>
              <a:rPr lang="ca-ES" u="sng" smtClean="0">
                <a:latin typeface="Arial" charset="0"/>
                <a:cs typeface="Arial" charset="0"/>
              </a:rPr>
              <a:t>la integració i la </a:t>
            </a:r>
            <a:r>
              <a:rPr lang="ca-ES" u="sng">
                <a:latin typeface="Arial" charset="0"/>
                <a:cs typeface="Arial" charset="0"/>
              </a:rPr>
              <a:t>cohesió social</a:t>
            </a:r>
            <a:r>
              <a:rPr lang="ca-ES">
                <a:latin typeface="Arial" charset="0"/>
                <a:cs typeface="Arial" charset="0"/>
              </a:rPr>
              <a:t>.</a:t>
            </a:r>
          </a:p>
          <a:p>
            <a:pPr algn="just"/>
            <a:r>
              <a:rPr lang="ca-ES">
                <a:latin typeface="Arial" charset="0"/>
                <a:cs typeface="Arial" charset="0"/>
              </a:rPr>
              <a:t>Afermar els </a:t>
            </a:r>
            <a:r>
              <a:rPr lang="ca-ES" b="1">
                <a:latin typeface="Arial" charset="0"/>
                <a:cs typeface="Arial" charset="0"/>
              </a:rPr>
              <a:t>hàbits</a:t>
            </a:r>
            <a:r>
              <a:rPr lang="ca-ES">
                <a:latin typeface="Arial" charset="0"/>
                <a:cs typeface="Arial" charset="0"/>
              </a:rPr>
              <a:t> de cura i salut corporal a l'escola</a:t>
            </a:r>
          </a:p>
          <a:p>
            <a:pPr algn="just"/>
            <a:r>
              <a:rPr lang="ca-ES" smtClean="0">
                <a:latin typeface="Arial" charset="0"/>
                <a:cs typeface="Arial" charset="0"/>
              </a:rPr>
              <a:t>Incrementar </a:t>
            </a:r>
            <a:r>
              <a:rPr lang="ca-ES" u="sng">
                <a:latin typeface="Arial" charset="0"/>
                <a:cs typeface="Arial" charset="0"/>
              </a:rPr>
              <a:t>l</a:t>
            </a:r>
            <a:r>
              <a:rPr lang="ja-JP" altLang="ca-ES" u="sng">
                <a:latin typeface="Arial" charset="0"/>
                <a:cs typeface="Arial" charset="0"/>
              </a:rPr>
              <a:t>’</a:t>
            </a:r>
            <a:r>
              <a:rPr lang="ca-ES" altLang="ja-JP" u="sng">
                <a:latin typeface="Arial" charset="0"/>
                <a:cs typeface="Arial" charset="0"/>
              </a:rPr>
              <a:t>oferta d</a:t>
            </a:r>
            <a:r>
              <a:rPr lang="ja-JP" altLang="ca-ES" u="sng">
                <a:latin typeface="Arial" charset="0"/>
                <a:cs typeface="Arial" charset="0"/>
              </a:rPr>
              <a:t>’</a:t>
            </a:r>
            <a:r>
              <a:rPr lang="ca-ES" altLang="ja-JP" u="sng">
                <a:latin typeface="Arial" charset="0"/>
                <a:cs typeface="Arial" charset="0"/>
              </a:rPr>
              <a:t>activitats </a:t>
            </a:r>
            <a:r>
              <a:rPr lang="ca-ES" altLang="ja-JP">
                <a:latin typeface="Arial" charset="0"/>
                <a:cs typeface="Arial" charset="0"/>
              </a:rPr>
              <a:t>físicoesportives </a:t>
            </a:r>
            <a:r>
              <a:rPr lang="ca-ES" altLang="ja-JP" smtClean="0">
                <a:latin typeface="Arial" charset="0"/>
                <a:cs typeface="Arial" charset="0"/>
              </a:rPr>
              <a:t>extraescolars per tal de diversificar-la i adaptar-la als interessos de l’alumnat i dels diferents col·lectius.</a:t>
            </a:r>
            <a:endParaRPr lang="ca-ES" altLang="ja-JP">
              <a:latin typeface="Arial" charset="0"/>
              <a:cs typeface="Arial" charset="0"/>
            </a:endParaRPr>
          </a:p>
          <a:p>
            <a:pPr algn="just"/>
            <a:r>
              <a:rPr lang="ca-ES">
                <a:latin typeface="Arial" charset="0"/>
                <a:cs typeface="Arial" charset="0"/>
              </a:rPr>
              <a:t>Potenciar la </a:t>
            </a:r>
            <a:r>
              <a:rPr lang="ca-ES" b="1">
                <a:latin typeface="Arial" charset="0"/>
                <a:cs typeface="Arial" charset="0"/>
              </a:rPr>
              <a:t>formació</a:t>
            </a:r>
            <a:r>
              <a:rPr lang="ca-ES">
                <a:latin typeface="Arial" charset="0"/>
                <a:cs typeface="Arial" charset="0"/>
              </a:rPr>
              <a:t> esportiva i en valors dels infants i adolescents</a:t>
            </a:r>
          </a:p>
          <a:p>
            <a:pPr algn="just"/>
            <a:endParaRPr lang="ca-ES">
              <a:latin typeface="Arial" charset="0"/>
              <a:cs typeface="Arial" charset="0"/>
            </a:endParaRPr>
          </a:p>
        </p:txBody>
      </p:sp>
      <p:sp>
        <p:nvSpPr>
          <p:cNvPr id="9220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6738640" y="1268413"/>
            <a:ext cx="2525712" cy="428625"/>
          </a:xfrm>
        </p:spPr>
        <p:txBody>
          <a:bodyPr/>
          <a:lstStyle/>
          <a:p>
            <a:r>
              <a:rPr lang="ca-ES">
                <a:latin typeface="Arial" charset="0"/>
                <a:cs typeface="Arial" charset="0"/>
              </a:rPr>
              <a:t>Actuacions:</a:t>
            </a:r>
          </a:p>
        </p:txBody>
      </p:sp>
      <p:graphicFrame>
        <p:nvGraphicFramePr>
          <p:cNvPr id="8" name="Contenidor de contingut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1534477"/>
              </p:ext>
            </p:extLst>
          </p:nvPr>
        </p:nvGraphicFramePr>
        <p:xfrm>
          <a:off x="6379319" y="1917625"/>
          <a:ext cx="5837361" cy="460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3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ontenidor de text 4"/>
          <p:cNvSpPr txBox="1">
            <a:spLocks/>
          </p:cNvSpPr>
          <p:nvPr/>
        </p:nvSpPr>
        <p:spPr bwMode="auto">
          <a:xfrm>
            <a:off x="551384" y="1268413"/>
            <a:ext cx="55927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ca-ES" sz="2200" b="1">
                <a:latin typeface="Arial" charset="0"/>
              </a:rPr>
              <a:t>Objectius: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idor de contingut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6757853"/>
              </p:ext>
            </p:extLst>
          </p:nvPr>
        </p:nvGraphicFramePr>
        <p:xfrm>
          <a:off x="8010493" y="1110273"/>
          <a:ext cx="38884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9" name="Contenidor de contingut 12"/>
          <p:cNvSpPr>
            <a:spLocks noGrp="1"/>
          </p:cNvSpPr>
          <p:nvPr>
            <p:ph idx="1"/>
          </p:nvPr>
        </p:nvSpPr>
        <p:spPr>
          <a:xfrm>
            <a:off x="641350" y="1844824"/>
            <a:ext cx="4878388" cy="2088232"/>
          </a:xfrm>
        </p:spPr>
        <p:txBody>
          <a:bodyPr/>
          <a:lstStyle/>
          <a:p>
            <a:r>
              <a:rPr lang="ca-ES" sz="1600" b="1" u="sng" dirty="0" smtClean="0">
                <a:latin typeface="Arial" charset="0"/>
                <a:cs typeface="Arial" charset="0"/>
              </a:rPr>
              <a:t>Responsable</a:t>
            </a:r>
            <a:r>
              <a:rPr lang="ca-ES" sz="1600" dirty="0" smtClean="0">
                <a:latin typeface="Arial" charset="0"/>
                <a:cs typeface="Arial" charset="0"/>
              </a:rPr>
              <a:t> nomenat per la direcció del centre per ser l’interlocutor amb els comissionats/des i per tant ha de tenir coneixement de tot el que fa referència al PCEE al seu centre.</a:t>
            </a:r>
          </a:p>
          <a:p>
            <a:r>
              <a:rPr lang="ca-ES" sz="1600" dirty="0" smtClean="0">
                <a:latin typeface="Arial" charset="0"/>
                <a:cs typeface="Arial" charset="0"/>
              </a:rPr>
              <a:t>S</a:t>
            </a:r>
            <a:r>
              <a:rPr lang="ja-JP" altLang="ca-ES" sz="1600" dirty="0">
                <a:latin typeface="Arial" charset="0"/>
                <a:cs typeface="Arial" charset="0"/>
              </a:rPr>
              <a:t>’</a:t>
            </a:r>
            <a:r>
              <a:rPr lang="ca-ES" altLang="ja-JP" sz="1600" dirty="0">
                <a:latin typeface="Arial" charset="0"/>
                <a:cs typeface="Arial" charset="0"/>
              </a:rPr>
              <a:t>ocupa de vetllar pel bon desenvolupament del pla al seu centre, de manera coordinada amb:</a:t>
            </a:r>
          </a:p>
          <a:p>
            <a:endParaRPr lang="es-ES" sz="1600" dirty="0">
              <a:latin typeface="Arial" charset="0"/>
              <a:cs typeface="Arial" charset="0"/>
            </a:endParaRPr>
          </a:p>
        </p:txBody>
      </p:sp>
      <p:pic>
        <p:nvPicPr>
          <p:cNvPr id="13320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789040"/>
            <a:ext cx="18526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idor de contingut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388106"/>
              </p:ext>
            </p:extLst>
          </p:nvPr>
        </p:nvGraphicFramePr>
        <p:xfrm>
          <a:off x="4151784" y="2061641"/>
          <a:ext cx="4464496" cy="395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Rectángulo 1"/>
          <p:cNvSpPr/>
          <p:nvPr/>
        </p:nvSpPr>
        <p:spPr>
          <a:xfrm>
            <a:off x="932139" y="4071263"/>
            <a:ext cx="331097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charset="0"/>
                <a:ea typeface="ＭＳ Ｐゴシック" charset="0"/>
                <a:cs typeface="Arial" charset="0"/>
              </a:rPr>
              <a:t>Coordinador/a</a:t>
            </a:r>
          </a:p>
          <a:p>
            <a:pPr algn="ctr">
              <a:defRPr/>
            </a:pPr>
            <a:r>
              <a:rPr lang="es-ES_tradnl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charset="0"/>
                <a:ea typeface="ＭＳ Ｐゴシック" charset="0"/>
                <a:cs typeface="Arial" charset="0"/>
              </a:rPr>
              <a:t>element</a:t>
            </a:r>
            <a:r>
              <a:rPr lang="es-ES_trad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s-ES_tradnl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charset="0"/>
                <a:ea typeface="ＭＳ Ｐゴシック" charset="0"/>
                <a:cs typeface="Arial" charset="0"/>
              </a:rPr>
              <a:t>clau</a:t>
            </a:r>
            <a:endParaRPr lang="es-ES_tradn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ítol 1"/>
          <p:cNvSpPr txBox="1">
            <a:spLocks/>
          </p:cNvSpPr>
          <p:nvPr/>
        </p:nvSpPr>
        <p:spPr bwMode="auto">
          <a:xfrm>
            <a:off x="476250" y="5730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mtClean="0">
                <a:latin typeface="Arial" charset="0"/>
                <a:cs typeface="Arial" charset="0"/>
              </a:rPr>
              <a:t>2. Informació general PCEE: coordinador/a</a:t>
            </a:r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11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4662" y="1268413"/>
            <a:ext cx="3173065" cy="428625"/>
          </a:xfrm>
        </p:spPr>
        <p:txBody>
          <a:bodyPr>
            <a:normAutofit/>
          </a:bodyPr>
          <a:lstStyle/>
          <a:p>
            <a:r>
              <a:rPr lang="ca-ES" smtClean="0">
                <a:latin typeface="Arial" charset="0"/>
                <a:cs typeface="Arial" charset="0"/>
              </a:rPr>
              <a:t>Figura coordinador/a</a:t>
            </a:r>
            <a:endParaRPr lang="ca-E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2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2. Informació general PCEE: figures clau</a:t>
            </a:r>
            <a:endParaRPr lang="ca-E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idor de contingut 2"/>
          <p:cNvSpPr>
            <a:spLocks noGrp="1"/>
          </p:cNvSpPr>
          <p:nvPr>
            <p:ph sz="half" idx="1"/>
          </p:nvPr>
        </p:nvSpPr>
        <p:spPr>
          <a:xfrm>
            <a:off x="640556" y="2033414"/>
            <a:ext cx="5549900" cy="413189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a-ES" sz="1600" dirty="0">
                <a:latin typeface="Arial" charset="0"/>
                <a:cs typeface="Arial" charset="0"/>
              </a:rPr>
              <a:t>Gestionar, organitzar i fer el seguiment de la </a:t>
            </a:r>
            <a:r>
              <a:rPr lang="ca-ES" sz="1600" u="sng" dirty="0">
                <a:latin typeface="Arial" charset="0"/>
                <a:cs typeface="Arial" charset="0"/>
              </a:rPr>
              <a:t>oferta d</a:t>
            </a:r>
            <a:r>
              <a:rPr lang="ja-JP" altLang="ca-ES" sz="1600" u="sng" dirty="0">
                <a:latin typeface="Arial" charset="0"/>
                <a:cs typeface="Arial" charset="0"/>
              </a:rPr>
              <a:t>’</a:t>
            </a:r>
            <a:r>
              <a:rPr lang="ca-ES" altLang="ja-JP" sz="1600" u="sng" dirty="0">
                <a:latin typeface="Arial" charset="0"/>
                <a:cs typeface="Arial" charset="0"/>
              </a:rPr>
              <a:t>activitats esportives extraescolars</a:t>
            </a:r>
            <a:r>
              <a:rPr lang="ca-ES" altLang="ja-JP" sz="1600" dirty="0">
                <a:latin typeface="Arial" charset="0"/>
                <a:cs typeface="Arial" charset="0"/>
              </a:rPr>
              <a:t>, col·laborant amb les diferents entitats implicades: elaboració d</a:t>
            </a:r>
            <a:r>
              <a:rPr lang="ja-JP" altLang="ca-ES" sz="1600" dirty="0">
                <a:latin typeface="Arial" charset="0"/>
                <a:cs typeface="Arial" charset="0"/>
              </a:rPr>
              <a:t>’</a:t>
            </a:r>
            <a:r>
              <a:rPr lang="ca-ES" altLang="ja-JP" sz="1600" dirty="0">
                <a:latin typeface="Arial" charset="0"/>
                <a:cs typeface="Arial" charset="0"/>
              </a:rPr>
              <a:t>horaris i gestió dels recursos materials i humans (tècnics i voluntaris), difusió, captació, inscripcions, assegurances, sortides, intercanvis i trobades, valoració final.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sz="1600" dirty="0">
                <a:latin typeface="Arial" charset="0"/>
                <a:cs typeface="Arial" charset="0"/>
              </a:rPr>
              <a:t>Coordinar als </a:t>
            </a:r>
            <a:r>
              <a:rPr lang="ca-ES" sz="1600" b="1" dirty="0">
                <a:latin typeface="Arial" charset="0"/>
                <a:cs typeface="Arial" charset="0"/>
              </a:rPr>
              <a:t>dinamitzadors</a:t>
            </a:r>
            <a:r>
              <a:rPr lang="ca-ES" sz="1600" dirty="0">
                <a:latin typeface="Arial" charset="0"/>
                <a:cs typeface="Arial" charset="0"/>
              </a:rPr>
              <a:t> (implicant-los de forma activa </a:t>
            </a:r>
            <a:r>
              <a:rPr lang="ca-ES" sz="1600">
                <a:latin typeface="Arial" charset="0"/>
                <a:cs typeface="Arial" charset="0"/>
              </a:rPr>
              <a:t>en </a:t>
            </a:r>
            <a:r>
              <a:rPr lang="ca-ES" sz="1600" smtClean="0">
                <a:latin typeface="Arial" charset="0"/>
                <a:cs typeface="Arial" charset="0"/>
              </a:rPr>
              <a:t>l’</a:t>
            </a:r>
            <a:r>
              <a:rPr lang="ca-ES" altLang="ja-JP" sz="1600" smtClean="0">
                <a:latin typeface="Arial" charset="0"/>
                <a:cs typeface="Arial" charset="0"/>
              </a:rPr>
              <a:t>AEE </a:t>
            </a:r>
            <a:r>
              <a:rPr lang="ca-ES" altLang="ja-JP" sz="1600" dirty="0">
                <a:latin typeface="Arial" charset="0"/>
                <a:cs typeface="Arial" charset="0"/>
              </a:rPr>
              <a:t>i les activitats), tutelar el seu funcionament al centre i fora del centre, </a:t>
            </a:r>
            <a:r>
              <a:rPr lang="ca-ES" altLang="ja-JP" sz="1600">
                <a:latin typeface="Arial" charset="0"/>
                <a:cs typeface="Arial" charset="0"/>
              </a:rPr>
              <a:t>fer </a:t>
            </a:r>
            <a:r>
              <a:rPr lang="ca-ES" altLang="ja-JP" sz="1600" smtClean="0">
                <a:latin typeface="Arial" charset="0"/>
                <a:cs typeface="Arial" charset="0"/>
              </a:rPr>
              <a:t>la inscripció al CIATE..</a:t>
            </a:r>
            <a:endParaRPr lang="ca-ES" altLang="ja-JP" sz="1600" dirty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sz="1600">
                <a:latin typeface="Arial" charset="0"/>
                <a:cs typeface="Arial" charset="0"/>
              </a:rPr>
              <a:t>Participar </a:t>
            </a:r>
            <a:r>
              <a:rPr lang="ca-ES" sz="1600" smtClean="0">
                <a:latin typeface="Arial" charset="0"/>
                <a:cs typeface="Arial" charset="0"/>
              </a:rPr>
              <a:t>activament a </a:t>
            </a:r>
            <a:r>
              <a:rPr lang="ca-ES" sz="1600">
                <a:latin typeface="Arial" charset="0"/>
                <a:cs typeface="Arial" charset="0"/>
              </a:rPr>
              <a:t>les </a:t>
            </a:r>
            <a:r>
              <a:rPr lang="ca-ES" sz="1600" u="sng" smtClean="0">
                <a:latin typeface="Arial" charset="0"/>
                <a:cs typeface="Arial" charset="0"/>
              </a:rPr>
              <a:t>Jornades </a:t>
            </a:r>
            <a:r>
              <a:rPr lang="ca-ES" sz="1600" u="sng" dirty="0">
                <a:latin typeface="Arial" charset="0"/>
                <a:cs typeface="Arial" charset="0"/>
              </a:rPr>
              <a:t>d</a:t>
            </a:r>
            <a:r>
              <a:rPr lang="ja-JP" altLang="ca-ES" sz="1600" u="sng" dirty="0">
                <a:latin typeface="Arial" charset="0"/>
                <a:cs typeface="Arial" charset="0"/>
              </a:rPr>
              <a:t>’</a:t>
            </a:r>
            <a:r>
              <a:rPr lang="ca-ES" altLang="ja-JP" sz="1600" u="sng" dirty="0" smtClean="0">
                <a:latin typeface="Arial" charset="0"/>
                <a:cs typeface="Arial" charset="0"/>
              </a:rPr>
              <a:t>inici </a:t>
            </a:r>
            <a:r>
              <a:rPr lang="ca-ES" altLang="ja-JP" sz="1600" u="sng" smtClean="0">
                <a:latin typeface="Arial" charset="0"/>
                <a:cs typeface="Arial" charset="0"/>
              </a:rPr>
              <a:t>de curs </a:t>
            </a:r>
            <a:r>
              <a:rPr lang="ca-ES" altLang="ja-JP" sz="1600" smtClean="0">
                <a:latin typeface="Arial" charset="0"/>
                <a:cs typeface="Arial" charset="0"/>
              </a:rPr>
              <a:t>i les </a:t>
            </a:r>
            <a:r>
              <a:rPr lang="ca-ES" altLang="ja-JP" sz="1600" u="sng" dirty="0">
                <a:latin typeface="Arial" charset="0"/>
                <a:cs typeface="Arial" charset="0"/>
              </a:rPr>
              <a:t>Jornades de Formació per a Coordinadors/es</a:t>
            </a:r>
            <a:r>
              <a:rPr lang="ca-ES" altLang="ja-JP" sz="1600" dirty="0">
                <a:latin typeface="Arial" charset="0"/>
                <a:cs typeface="Arial" charset="0"/>
              </a:rPr>
              <a:t> del PCEE.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sz="1600" dirty="0">
                <a:latin typeface="Arial" charset="0"/>
                <a:cs typeface="Arial" charset="0"/>
              </a:rPr>
              <a:t>Fomentar i coordinar la participació als </a:t>
            </a:r>
            <a:r>
              <a:rPr lang="ca-ES" sz="1600" b="1" dirty="0">
                <a:latin typeface="Arial" charset="0"/>
                <a:cs typeface="Arial" charset="0"/>
              </a:rPr>
              <a:t>JEEC</a:t>
            </a:r>
            <a:r>
              <a:rPr lang="ca-ES" sz="1600" dirty="0">
                <a:latin typeface="Arial" charset="0"/>
                <a:cs typeface="Arial" charset="0"/>
              </a:rPr>
              <a:t> en col·laboració amb el consell esportiu.</a:t>
            </a:r>
          </a:p>
          <a:p>
            <a:pPr marL="0" indent="0" algn="just">
              <a:buNone/>
            </a:pPr>
            <a:endParaRPr lang="ca-ES" sz="1600" dirty="0">
              <a:latin typeface="Arial" charset="0"/>
              <a:cs typeface="Arial" charset="0"/>
            </a:endParaRPr>
          </a:p>
        </p:txBody>
      </p:sp>
      <p:pic>
        <p:nvPicPr>
          <p:cNvPr id="12293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6312024" y="2031226"/>
            <a:ext cx="547198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a-ES" sz="1600" dirty="0" smtClean="0">
                <a:latin typeface="Arial" charset="0"/>
                <a:cs typeface="Arial" charset="0"/>
              </a:rPr>
              <a:t>Fomentar </a:t>
            </a:r>
            <a:r>
              <a:rPr lang="ca-ES" sz="1600" dirty="0">
                <a:latin typeface="Arial" charset="0"/>
                <a:cs typeface="Arial" charset="0"/>
              </a:rPr>
              <a:t>la </a:t>
            </a:r>
            <a:r>
              <a:rPr lang="ca-ES" sz="1600" u="sng" dirty="0">
                <a:latin typeface="Arial" charset="0"/>
                <a:cs typeface="Arial" charset="0"/>
              </a:rPr>
              <a:t>participació dels alumnes </a:t>
            </a:r>
            <a:r>
              <a:rPr lang="ca-ES" sz="1600" dirty="0">
                <a:latin typeface="Arial" charset="0"/>
                <a:cs typeface="Arial" charset="0"/>
              </a:rPr>
              <a:t>en els </a:t>
            </a:r>
            <a:r>
              <a:rPr lang="ca-ES" sz="1600" u="sng" dirty="0">
                <a:latin typeface="Arial" charset="0"/>
                <a:cs typeface="Arial" charset="0"/>
              </a:rPr>
              <a:t>programes</a:t>
            </a:r>
            <a:r>
              <a:rPr lang="ca-ES" sz="1600" dirty="0">
                <a:latin typeface="Arial" charset="0"/>
                <a:cs typeface="Arial" charset="0"/>
              </a:rPr>
              <a:t> oferts </a:t>
            </a:r>
            <a:r>
              <a:rPr lang="ca-ES" sz="1600" dirty="0" smtClean="0">
                <a:latin typeface="Arial" charset="0"/>
                <a:cs typeface="Arial" charset="0"/>
              </a:rPr>
              <a:t>per </a:t>
            </a:r>
            <a:r>
              <a:rPr lang="ca-ES" sz="1600" dirty="0">
                <a:latin typeface="Arial" charset="0"/>
                <a:cs typeface="Arial" charset="0"/>
              </a:rPr>
              <a:t>a centres del PCEE (</a:t>
            </a:r>
            <a:r>
              <a:rPr lang="ca-ES" sz="1600" dirty="0" smtClean="0">
                <a:latin typeface="Arial" charset="0"/>
                <a:cs typeface="Arial" charset="0"/>
              </a:rPr>
              <a:t>Fitjove</a:t>
            </a:r>
            <a:r>
              <a:rPr lang="ca-ES" sz="1600" dirty="0">
                <a:latin typeface="Arial" charset="0"/>
                <a:cs typeface="Arial" charset="0"/>
              </a:rPr>
              <a:t>, Xerrades de valors, </a:t>
            </a:r>
            <a:r>
              <a:rPr lang="ca-ES" sz="1600" dirty="0" smtClean="0">
                <a:latin typeface="Arial" charset="0"/>
                <a:cs typeface="Arial" charset="0"/>
              </a:rPr>
              <a:t>Tallers: </a:t>
            </a:r>
            <a:r>
              <a:rPr lang="ca-ES" sz="1600" dirty="0">
                <a:latin typeface="Arial" charset="0"/>
                <a:cs typeface="Arial" charset="0"/>
              </a:rPr>
              <a:t>d'hàbits saludables, </a:t>
            </a:r>
            <a:r>
              <a:rPr lang="ca-ES" sz="1600" dirty="0" smtClean="0">
                <a:latin typeface="Arial" charset="0"/>
                <a:cs typeface="Arial" charset="0"/>
              </a:rPr>
              <a:t>esport inclusiu i equitat, Visites al Circuit).</a:t>
            </a:r>
            <a:endParaRPr lang="ca-ES" sz="1600" dirty="0">
              <a:latin typeface="Arial" charset="0"/>
              <a:cs typeface="Arial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latin typeface="Arial" charset="0"/>
              </a:rPr>
              <a:t>Participar activament en la gestió de l</a:t>
            </a:r>
            <a:r>
              <a:rPr lang="ja-JP" altLang="ca-ES" sz="1600" dirty="0">
                <a:latin typeface="Arial" charset="0"/>
              </a:rPr>
              <a:t>’</a:t>
            </a:r>
            <a:r>
              <a:rPr lang="ca-ES" altLang="ja-JP" sz="1600" dirty="0">
                <a:latin typeface="Arial" charset="0"/>
              </a:rPr>
              <a:t>AEE, formant part de la Junta Directiva: tenir al dia la documentació de l</a:t>
            </a:r>
            <a:r>
              <a:rPr lang="ja-JP" altLang="ca-ES" sz="1600" dirty="0">
                <a:latin typeface="Arial" charset="0"/>
              </a:rPr>
              <a:t>’</a:t>
            </a:r>
            <a:r>
              <a:rPr lang="ca-ES" altLang="ja-JP" sz="1600" dirty="0">
                <a:latin typeface="Arial" charset="0"/>
              </a:rPr>
              <a:t>entitat (estatuts, tràmits, registre, justificacions de despeses</a:t>
            </a:r>
            <a:r>
              <a:rPr lang="ca-ES" altLang="ja-JP" sz="1600" dirty="0" smtClean="0">
                <a:latin typeface="Arial" charset="0"/>
              </a:rPr>
              <a:t>). Assemblea i valoració. </a:t>
            </a:r>
            <a:endParaRPr lang="ca-ES" altLang="ja-JP" sz="1600" dirty="0">
              <a:latin typeface="Arial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latin typeface="Arial" charset="0"/>
              </a:rPr>
              <a:t>Portar a terme i actualitzar el </a:t>
            </a:r>
            <a:r>
              <a:rPr lang="ca-ES" sz="1600" u="sng" dirty="0">
                <a:latin typeface="Arial" charset="0"/>
              </a:rPr>
              <a:t>projecte esportiu de centre</a:t>
            </a:r>
            <a:r>
              <a:rPr lang="ca-ES" sz="1600" dirty="0">
                <a:latin typeface="Arial" charset="0"/>
              </a:rPr>
              <a:t>, tot garantint el lligam amb el projecte educatiu i el PCEE.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a-ES" sz="1600" dirty="0" smtClean="0">
                <a:latin typeface="Arial" charset="0"/>
              </a:rPr>
              <a:t>Emplenar </a:t>
            </a:r>
            <a:r>
              <a:rPr lang="ca-ES" sz="1600" dirty="0">
                <a:latin typeface="Arial" charset="0"/>
              </a:rPr>
              <a:t>els </a:t>
            </a:r>
            <a:r>
              <a:rPr lang="ca-ES" sz="1600" b="1" dirty="0">
                <a:latin typeface="Arial" charset="0"/>
              </a:rPr>
              <a:t>documents</a:t>
            </a:r>
            <a:r>
              <a:rPr lang="ca-ES" sz="1600" dirty="0">
                <a:latin typeface="Arial" charset="0"/>
              </a:rPr>
              <a:t> relatius al PCEE tal com l</a:t>
            </a:r>
            <a:r>
              <a:rPr lang="ja-JP" altLang="ca-ES" sz="1600" dirty="0">
                <a:latin typeface="Arial" charset="0"/>
              </a:rPr>
              <a:t>’</a:t>
            </a:r>
            <a:r>
              <a:rPr lang="ca-ES" altLang="ja-JP" sz="1600" dirty="0">
                <a:latin typeface="Arial" charset="0"/>
              </a:rPr>
              <a:t>informe-memòria, la fitxa d</a:t>
            </a:r>
            <a:r>
              <a:rPr lang="ja-JP" altLang="ca-ES" sz="1600" dirty="0">
                <a:latin typeface="Arial" charset="0"/>
              </a:rPr>
              <a:t>’</a:t>
            </a:r>
            <a:r>
              <a:rPr lang="ca-ES" altLang="ja-JP" sz="1600" dirty="0">
                <a:latin typeface="Arial" charset="0"/>
              </a:rPr>
              <a:t>activitats, fitxa ajut, inscripcions, sol. licituds de </a:t>
            </a:r>
            <a:r>
              <a:rPr lang="ca-ES" altLang="ja-JP" sz="1600" dirty="0" smtClean="0">
                <a:latin typeface="Arial" charset="0"/>
              </a:rPr>
              <a:t>subvenció en el termini establert.</a:t>
            </a:r>
            <a:endParaRPr lang="ca-ES" altLang="ja-JP" sz="1600" dirty="0">
              <a:latin typeface="Arial" charset="0"/>
            </a:endParaRPr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4662" y="1268413"/>
            <a:ext cx="7061497" cy="428625"/>
          </a:xfrm>
        </p:spPr>
        <p:txBody>
          <a:bodyPr>
            <a:normAutofit/>
          </a:bodyPr>
          <a:lstStyle/>
          <a:p>
            <a:r>
              <a:rPr lang="ca-ES">
                <a:latin typeface="Arial" charset="0"/>
                <a:cs typeface="Arial" charset="0"/>
              </a:rPr>
              <a:t>F</a:t>
            </a:r>
            <a:r>
              <a:rPr lang="ca-ES" smtClean="0">
                <a:latin typeface="Arial" charset="0"/>
                <a:cs typeface="Arial" charset="0"/>
              </a:rPr>
              <a:t>uncions </a:t>
            </a:r>
            <a:r>
              <a:rPr lang="ca-ES">
                <a:latin typeface="Arial" charset="0"/>
                <a:cs typeface="Arial" charset="0"/>
              </a:rPr>
              <a:t>coordinador/a.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2. Informació general PCEE: figures clau</a:t>
            </a:r>
            <a:endParaRPr lang="ca-E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Imatge 6" descr="C:\Users\cgonzalezp\Desktop\CGLEZ\Logos\logo_p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333375"/>
            <a:ext cx="935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4662" y="1268413"/>
            <a:ext cx="7061497" cy="428625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Arial" charset="0"/>
                <a:cs typeface="Arial" charset="0"/>
              </a:rPr>
              <a:t>Dinamitzadors/es</a:t>
            </a:r>
            <a:endParaRPr lang="ca-ES" dirty="0">
              <a:latin typeface="Arial" charset="0"/>
              <a:cs typeface="Arial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474663" y="1484784"/>
            <a:ext cx="11309350" cy="2316287"/>
          </a:xfrm>
        </p:spPr>
        <p:txBody>
          <a:bodyPr/>
          <a:lstStyle/>
          <a:p>
            <a:pPr marL="0" indent="0">
              <a:buNone/>
              <a:defRPr/>
            </a:pPr>
            <a:endParaRPr lang="es-ES" sz="1600" dirty="0"/>
          </a:p>
          <a:p>
            <a:r>
              <a:rPr lang="ca-ES" sz="1600" smtClean="0"/>
              <a:t>Alumnes </a:t>
            </a:r>
            <a:r>
              <a:rPr lang="ca-ES" sz="1600"/>
              <a:t>o ex alumnes seleccionats pel coordinador/a del PCEE entre </a:t>
            </a:r>
            <a:r>
              <a:rPr lang="ca-ES" sz="1600" smtClean="0"/>
              <a:t>tot l’alumnat </a:t>
            </a:r>
            <a:r>
              <a:rPr lang="ca-ES" sz="1600"/>
              <a:t>del centre . </a:t>
            </a:r>
          </a:p>
          <a:p>
            <a:r>
              <a:rPr lang="ca-ES" sz="1600"/>
              <a:t>H</a:t>
            </a:r>
            <a:r>
              <a:rPr lang="ca-ES" sz="1600" smtClean="0"/>
              <a:t>an </a:t>
            </a:r>
            <a:r>
              <a:rPr lang="ca-ES" sz="1600"/>
              <a:t>de tenir unes característiques especials de lideratge, entusiasme, dinamisme, etc</a:t>
            </a:r>
            <a:r>
              <a:rPr lang="ca-ES" sz="1600" smtClean="0"/>
              <a:t>.</a:t>
            </a:r>
          </a:p>
          <a:p>
            <a:pPr lvl="0"/>
            <a:r>
              <a:rPr lang="ca-ES" sz="1600" smtClean="0"/>
              <a:t>Col·laboraren directament </a:t>
            </a:r>
            <a:r>
              <a:rPr lang="ca-ES" sz="1600"/>
              <a:t>amb el coordinador/a del PCEE del centre per a la definició, organització i seguiment de l’oferta d’activitats esportives</a:t>
            </a:r>
          </a:p>
          <a:p>
            <a:pPr lvl="0"/>
            <a:r>
              <a:rPr lang="ca-ES" sz="1600" smtClean="0"/>
              <a:t>Participen </a:t>
            </a:r>
            <a:r>
              <a:rPr lang="ca-ES" sz="1600"/>
              <a:t>activament en la gestió de l’AEE, formant part, en alguns casos, de la Junta Directiva</a:t>
            </a:r>
          </a:p>
          <a:p>
            <a:pPr lvl="0"/>
            <a:r>
              <a:rPr lang="ca-ES" sz="1600" smtClean="0"/>
              <a:t>Motiven </a:t>
            </a:r>
            <a:r>
              <a:rPr lang="ca-ES" sz="1600"/>
              <a:t>als companys/es perquè participin en les activitats i </a:t>
            </a:r>
            <a:r>
              <a:rPr lang="ca-ES" sz="1600" smtClean="0"/>
              <a:t>les dinamitzen</a:t>
            </a:r>
            <a:endParaRPr lang="ca-ES" sz="1600"/>
          </a:p>
          <a:p>
            <a:endParaRPr lang="ca-ES" sz="1600" smtClean="0"/>
          </a:p>
          <a:p>
            <a:endParaRPr lang="ca-ES" sz="1600" dirty="0">
              <a:solidFill>
                <a:srgbClr val="FF0000"/>
              </a:solidFill>
            </a:endParaRPr>
          </a:p>
        </p:txBody>
      </p:sp>
      <p:sp>
        <p:nvSpPr>
          <p:cNvPr id="10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-85153" y="6351588"/>
            <a:ext cx="2844800" cy="365125"/>
          </a:xfrm>
        </p:spPr>
        <p:txBody>
          <a:bodyPr/>
          <a:lstStyle/>
          <a:p>
            <a:pPr>
              <a:defRPr/>
            </a:pPr>
            <a:fld id="{751F5F80-6947-43F0-8B36-9C1F519A44BD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81" y="3918323"/>
            <a:ext cx="3938375" cy="2625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0" y="3911514"/>
            <a:ext cx="3948162" cy="2632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16" y="3918135"/>
            <a:ext cx="3955108" cy="2636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0359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4979</TotalTime>
  <Words>3134</Words>
  <Application>Microsoft Office PowerPoint</Application>
  <PresentationFormat>Pantalla panoràmica</PresentationFormat>
  <Paragraphs>444</Paragraphs>
  <Slides>30</Slides>
  <Notes>30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Times New Roman</vt:lpstr>
      <vt:lpstr>Verdana</vt:lpstr>
      <vt:lpstr>Wingdings</vt:lpstr>
      <vt:lpstr>Wingdings 2</vt:lpstr>
      <vt:lpstr>Tema de l'Office</vt:lpstr>
      <vt:lpstr> </vt:lpstr>
      <vt:lpstr>Índex</vt:lpstr>
      <vt:lpstr>1. Activitat formativa del PCEE</vt:lpstr>
      <vt:lpstr>1. Activitat formativa del PCEE</vt:lpstr>
      <vt:lpstr>2. Informació general PCEE: orígen</vt:lpstr>
      <vt:lpstr>2. Informació general PCEE: objectius i actuacions</vt:lpstr>
      <vt:lpstr>Presentació del PowerPoint</vt:lpstr>
      <vt:lpstr>2. Informació general PCEE: figures clau</vt:lpstr>
      <vt:lpstr>2. Informació general PCEE: figures clau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4. Situació actual PCEE: curs 2018-19</vt:lpstr>
      <vt:lpstr>4. Situació actual PCEE: ajuts 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5. Programes i projectes del PCEE</vt:lpstr>
      <vt:lpstr>6. Calendari PCEE curs 2019-20</vt:lpstr>
      <vt:lpstr>gencat.cat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Puig Lleixa, Berta</cp:lastModifiedBy>
  <cp:revision>388</cp:revision>
  <cp:lastPrinted>2018-08-29T09:03:27Z</cp:lastPrinted>
  <dcterms:created xsi:type="dcterms:W3CDTF">2011-04-15T10:08:09Z</dcterms:created>
  <dcterms:modified xsi:type="dcterms:W3CDTF">2019-09-04T20:27:56Z</dcterms:modified>
</cp:coreProperties>
</file>